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20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A59A3E-D424-634F-A0CD-E37403F7F37D}" type="datetimeFigureOut">
              <a:rPr lang="en-US" smtClean="0"/>
              <a:t>14/11/2013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285C87-81E4-BA4D-B314-D92BF6C63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707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Required</a:t>
            </a:r>
            <a:r>
              <a:rPr lang="en-US" baseline="0" dirty="0" smtClean="0"/>
              <a:t> bond pads to operate the FE_I4B with direct powering (Not using the on chip LVDOs)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285C87-81E4-BA4D-B314-D92BF6C63F9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574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Overlay of the bonding wires</a:t>
            </a:r>
            <a:r>
              <a:rPr lang="en-US" baseline="0" dirty="0" smtClean="0"/>
              <a:t> and the bond pads for a full chip bond with on chip LVDOs and all the FE-I4B bond pads connected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285C87-81E4-BA4D-B314-D92BF6C63F9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365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40D6D-786F-E143-81C3-15E6DABA5174}" type="datetimeFigureOut">
              <a:rPr lang="en-US" smtClean="0"/>
              <a:t>13/11/2013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5372D-180F-4D40-9DAC-EC84050E8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195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40D6D-786F-E143-81C3-15E6DABA5174}" type="datetimeFigureOut">
              <a:rPr lang="en-US" smtClean="0"/>
              <a:t>13/11/2013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5372D-180F-4D40-9DAC-EC84050E8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289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40D6D-786F-E143-81C3-15E6DABA5174}" type="datetimeFigureOut">
              <a:rPr lang="en-US" smtClean="0"/>
              <a:t>13/11/2013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5372D-180F-4D40-9DAC-EC84050E8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693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40D6D-786F-E143-81C3-15E6DABA5174}" type="datetimeFigureOut">
              <a:rPr lang="en-US" smtClean="0"/>
              <a:t>13/11/2013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5372D-180F-4D40-9DAC-EC84050E8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63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40D6D-786F-E143-81C3-15E6DABA5174}" type="datetimeFigureOut">
              <a:rPr lang="en-US" smtClean="0"/>
              <a:t>13/11/2013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5372D-180F-4D40-9DAC-EC84050E8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123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40D6D-786F-E143-81C3-15E6DABA5174}" type="datetimeFigureOut">
              <a:rPr lang="en-US" smtClean="0"/>
              <a:t>13/11/2013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5372D-180F-4D40-9DAC-EC84050E8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116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40D6D-786F-E143-81C3-15E6DABA5174}" type="datetimeFigureOut">
              <a:rPr lang="en-US" smtClean="0"/>
              <a:t>13/11/2013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5372D-180F-4D40-9DAC-EC84050E8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851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40D6D-786F-E143-81C3-15E6DABA5174}" type="datetimeFigureOut">
              <a:rPr lang="en-US" smtClean="0"/>
              <a:t>13/11/2013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5372D-180F-4D40-9DAC-EC84050E8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995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40D6D-786F-E143-81C3-15E6DABA5174}" type="datetimeFigureOut">
              <a:rPr lang="en-US" smtClean="0"/>
              <a:t>13/11/2013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5372D-180F-4D40-9DAC-EC84050E8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785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40D6D-786F-E143-81C3-15E6DABA5174}" type="datetimeFigureOut">
              <a:rPr lang="en-US" smtClean="0"/>
              <a:t>13/11/2013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5372D-180F-4D40-9DAC-EC84050E8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749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40D6D-786F-E143-81C3-15E6DABA5174}" type="datetimeFigureOut">
              <a:rPr lang="en-US" smtClean="0"/>
              <a:t>13/11/2013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5372D-180F-4D40-9DAC-EC84050E8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91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40D6D-786F-E143-81C3-15E6DABA5174}" type="datetimeFigureOut">
              <a:rPr lang="en-US" smtClean="0"/>
              <a:t>13/11/2013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5372D-180F-4D40-9DAC-EC84050E8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746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CBBondPads.png"/>
          <p:cNvPicPr>
            <a:picLocks noChangeAspect="1"/>
          </p:cNvPicPr>
          <p:nvPr/>
        </p:nvPicPr>
        <p:blipFill>
          <a:blip r:embed="rId3">
            <a:alphaModFix amt="2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615371" y="-744965"/>
            <a:ext cx="6017599" cy="903965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03748" y="4278532"/>
            <a:ext cx="1932252" cy="30777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1400" dirty="0" smtClean="0"/>
              <a:t>Digital/VDDD/REG1OUT</a:t>
            </a:r>
            <a:endParaRPr lang="en-US" sz="1400" dirty="0"/>
          </a:p>
        </p:txBody>
      </p:sp>
      <p:pic>
        <p:nvPicPr>
          <p:cNvPr id="77" name="Picture 76" descr="PCBBondPads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1596795"/>
            <a:ext cx="9144000" cy="1155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054450" y="3580340"/>
            <a:ext cx="2149221" cy="30777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1400" dirty="0" smtClean="0"/>
              <a:t>Analogue/VDDA/REG2OUT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1888723" y="3944858"/>
            <a:ext cx="524277" cy="30777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1400" dirty="0" smtClean="0"/>
              <a:t>GND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3479197"/>
            <a:ext cx="735197" cy="30777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1400" dirty="0" smtClean="0"/>
              <a:t>REG2IN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8064266" y="3512953"/>
            <a:ext cx="735197" cy="30777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1400" dirty="0" smtClean="0"/>
              <a:t>REG1IN</a:t>
            </a:r>
            <a:endParaRPr lang="en-US" sz="1400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231813" y="2368738"/>
            <a:ext cx="987723" cy="17337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42680" y="2368738"/>
            <a:ext cx="997802" cy="17337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1155" y="2368738"/>
            <a:ext cx="765990" cy="17337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054100" y="2368738"/>
            <a:ext cx="425360" cy="173000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428571" y="2489200"/>
            <a:ext cx="76380" cy="16132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479460" y="2489200"/>
            <a:ext cx="76380" cy="16132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685286" y="2489200"/>
            <a:ext cx="76380" cy="16132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765214" y="2489200"/>
            <a:ext cx="76380" cy="16132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345086" y="2489200"/>
            <a:ext cx="76380" cy="16132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622926" y="2489200"/>
            <a:ext cx="76380" cy="16132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944103" y="2485495"/>
            <a:ext cx="76380" cy="16132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333570" y="2485495"/>
            <a:ext cx="76380" cy="16132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466920" y="2504545"/>
            <a:ext cx="76380" cy="16132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536000" y="2498195"/>
            <a:ext cx="76380" cy="16132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737852" y="2489200"/>
            <a:ext cx="76380" cy="16132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805766" y="2496079"/>
            <a:ext cx="76380" cy="16132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000589" y="2489200"/>
            <a:ext cx="76380" cy="16132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914899" y="2485495"/>
            <a:ext cx="76380" cy="16132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041899" y="2485495"/>
            <a:ext cx="76380" cy="16132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5437716" y="2485495"/>
            <a:ext cx="76380" cy="16132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098115" y="2485495"/>
            <a:ext cx="76380" cy="16132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6258982" y="2479144"/>
            <a:ext cx="76380" cy="16132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6326896" y="2485495"/>
            <a:ext cx="76380" cy="16132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6728881" y="2481259"/>
            <a:ext cx="131956" cy="161113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788329" y="2479144"/>
            <a:ext cx="161746" cy="16132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7120556" y="2489200"/>
            <a:ext cx="76380" cy="16132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6991440" y="2489200"/>
            <a:ext cx="76380" cy="16132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7586133" y="2485495"/>
            <a:ext cx="158930" cy="163124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7887759" y="2483377"/>
            <a:ext cx="628650" cy="165505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7958847" y="2489200"/>
            <a:ext cx="628650" cy="165505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8110829" y="2340597"/>
            <a:ext cx="702089" cy="178989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8547100" y="2330015"/>
            <a:ext cx="445040" cy="181424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>
            <a:off x="8305300" y="2495198"/>
            <a:ext cx="479727" cy="162259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8420100" y="2496601"/>
            <a:ext cx="438625" cy="163389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1555840" y="2504545"/>
            <a:ext cx="25310" cy="126708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1817640" y="2504545"/>
            <a:ext cx="47908" cy="128242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079850" y="2504545"/>
            <a:ext cx="47908" cy="128242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2209890" y="2498195"/>
            <a:ext cx="47908" cy="128242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2489290" y="2489200"/>
            <a:ext cx="0" cy="128242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2559140" y="2498195"/>
            <a:ext cx="0" cy="128242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2878756" y="2485495"/>
            <a:ext cx="0" cy="128242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3270340" y="2485495"/>
            <a:ext cx="0" cy="128242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3612380" y="2485495"/>
            <a:ext cx="49453" cy="128242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3873680" y="2489200"/>
            <a:ext cx="67553" cy="12406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6403636" y="2489200"/>
            <a:ext cx="94531" cy="12787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6860837" y="2483377"/>
            <a:ext cx="89238" cy="134158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7268993" y="2489200"/>
            <a:ext cx="33507" cy="133576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7391848" y="2485495"/>
            <a:ext cx="79985" cy="133946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2016260" y="2504545"/>
            <a:ext cx="76380" cy="16132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2149091" y="2504545"/>
            <a:ext cx="76380" cy="16132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7192613" y="2493350"/>
            <a:ext cx="76380" cy="16132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7324382" y="2496079"/>
            <a:ext cx="76380" cy="16132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1620680" y="2518835"/>
            <a:ext cx="0" cy="1896654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2285314" y="2496601"/>
            <a:ext cx="0" cy="1896654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2822946" y="2504545"/>
            <a:ext cx="0" cy="1896654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3678765" y="2489200"/>
            <a:ext cx="59087" cy="1904055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3941233" y="2485495"/>
            <a:ext cx="59356" cy="1896654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4457013" y="2499585"/>
            <a:ext cx="241987" cy="1915904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4528979" y="2495198"/>
            <a:ext cx="241987" cy="1915904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4586472" y="2496079"/>
            <a:ext cx="241987" cy="1915904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4841158" y="2504545"/>
            <a:ext cx="73741" cy="1915904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4985092" y="2508790"/>
            <a:ext cx="73741" cy="1915904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5302591" y="2499585"/>
            <a:ext cx="0" cy="1925109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5378791" y="2490380"/>
            <a:ext cx="0" cy="1925109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034958" y="2499585"/>
            <a:ext cx="0" cy="1925109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6661491" y="2483377"/>
            <a:ext cx="31409" cy="1898772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6921501" y="2496079"/>
            <a:ext cx="126838" cy="1917822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7057137" y="2493280"/>
            <a:ext cx="126838" cy="1917822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flipH="1">
            <a:off x="7958847" y="2475433"/>
            <a:ext cx="762761" cy="1906716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flipH="1">
            <a:off x="8516409" y="2485495"/>
            <a:ext cx="395746" cy="145936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H="1">
            <a:off x="8081199" y="2481259"/>
            <a:ext cx="571734" cy="146359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545615" y="5195901"/>
            <a:ext cx="2626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126" name="TextBox 125"/>
          <p:cNvSpPr txBox="1"/>
          <p:nvPr/>
        </p:nvSpPr>
        <p:spPr>
          <a:xfrm>
            <a:off x="1326249" y="5255168"/>
            <a:ext cx="3406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10</a:t>
            </a:r>
            <a:endParaRPr lang="en-US" sz="1200" dirty="0"/>
          </a:p>
        </p:txBody>
      </p:sp>
      <p:cxnSp>
        <p:nvCxnSpPr>
          <p:cNvPr id="128" name="Straight Connector 127"/>
          <p:cNvCxnSpPr/>
          <p:nvPr/>
        </p:nvCxnSpPr>
        <p:spPr>
          <a:xfrm>
            <a:off x="1488019" y="5135033"/>
            <a:ext cx="5088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649835" y="5135033"/>
            <a:ext cx="5088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3350671" y="5135033"/>
            <a:ext cx="5088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2419361" y="5135033"/>
            <a:ext cx="5088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2" name="TextBox 131"/>
          <p:cNvSpPr txBox="1"/>
          <p:nvPr/>
        </p:nvSpPr>
        <p:spPr>
          <a:xfrm>
            <a:off x="2279564" y="5255168"/>
            <a:ext cx="3406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2</a:t>
            </a:r>
            <a:r>
              <a:rPr lang="en-US" sz="1200" dirty="0" smtClean="0"/>
              <a:t>0</a:t>
            </a:r>
            <a:endParaRPr lang="en-US" sz="1200" dirty="0"/>
          </a:p>
        </p:txBody>
      </p:sp>
      <p:sp>
        <p:nvSpPr>
          <p:cNvPr id="133" name="TextBox 132"/>
          <p:cNvSpPr txBox="1"/>
          <p:nvPr/>
        </p:nvSpPr>
        <p:spPr>
          <a:xfrm>
            <a:off x="3205740" y="5255168"/>
            <a:ext cx="3406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30</a:t>
            </a:r>
            <a:endParaRPr lang="en-US" sz="1200" dirty="0"/>
          </a:p>
        </p:txBody>
      </p:sp>
      <p:cxnSp>
        <p:nvCxnSpPr>
          <p:cNvPr id="134" name="Straight Connector 133"/>
          <p:cNvCxnSpPr/>
          <p:nvPr/>
        </p:nvCxnSpPr>
        <p:spPr>
          <a:xfrm>
            <a:off x="4371249" y="5135033"/>
            <a:ext cx="5088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>
            <a:off x="6339726" y="5135033"/>
            <a:ext cx="5088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>
            <a:off x="5302591" y="5135033"/>
            <a:ext cx="5088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7" name="TextBox 136"/>
          <p:cNvSpPr txBox="1"/>
          <p:nvPr/>
        </p:nvSpPr>
        <p:spPr>
          <a:xfrm>
            <a:off x="4245814" y="5210202"/>
            <a:ext cx="3406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4</a:t>
            </a:r>
            <a:r>
              <a:rPr lang="en-US" sz="1200" dirty="0" smtClean="0"/>
              <a:t>0</a:t>
            </a:r>
            <a:endParaRPr lang="en-US" sz="1200" dirty="0"/>
          </a:p>
        </p:txBody>
      </p:sp>
      <p:sp>
        <p:nvSpPr>
          <p:cNvPr id="138" name="TextBox 137"/>
          <p:cNvSpPr txBox="1"/>
          <p:nvPr/>
        </p:nvSpPr>
        <p:spPr>
          <a:xfrm>
            <a:off x="5170551" y="5210202"/>
            <a:ext cx="3406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5</a:t>
            </a:r>
            <a:r>
              <a:rPr lang="en-US" sz="1200" dirty="0" smtClean="0"/>
              <a:t>0</a:t>
            </a:r>
            <a:endParaRPr lang="en-US" sz="1200" dirty="0"/>
          </a:p>
        </p:txBody>
      </p:sp>
      <p:sp>
        <p:nvSpPr>
          <p:cNvPr id="139" name="TextBox 138"/>
          <p:cNvSpPr txBox="1"/>
          <p:nvPr/>
        </p:nvSpPr>
        <p:spPr>
          <a:xfrm>
            <a:off x="6220286" y="5194870"/>
            <a:ext cx="3406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6</a:t>
            </a:r>
            <a:r>
              <a:rPr lang="en-US" sz="1200" dirty="0" smtClean="0"/>
              <a:t>0</a:t>
            </a:r>
            <a:endParaRPr lang="en-US" sz="1200" dirty="0"/>
          </a:p>
        </p:txBody>
      </p:sp>
      <p:cxnSp>
        <p:nvCxnSpPr>
          <p:cNvPr id="140" name="Straight Connector 139"/>
          <p:cNvCxnSpPr/>
          <p:nvPr/>
        </p:nvCxnSpPr>
        <p:spPr>
          <a:xfrm>
            <a:off x="7273493" y="5135033"/>
            <a:ext cx="5088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1" name="TextBox 140"/>
          <p:cNvSpPr txBox="1"/>
          <p:nvPr/>
        </p:nvSpPr>
        <p:spPr>
          <a:xfrm>
            <a:off x="7154053" y="5194870"/>
            <a:ext cx="3406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70</a:t>
            </a:r>
            <a:endParaRPr lang="en-US" sz="1200" dirty="0"/>
          </a:p>
        </p:txBody>
      </p:sp>
      <p:cxnSp>
        <p:nvCxnSpPr>
          <p:cNvPr id="142" name="Straight Connector 141"/>
          <p:cNvCxnSpPr/>
          <p:nvPr/>
        </p:nvCxnSpPr>
        <p:spPr>
          <a:xfrm>
            <a:off x="8325882" y="5135033"/>
            <a:ext cx="5088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" name="TextBox 142"/>
          <p:cNvSpPr txBox="1"/>
          <p:nvPr/>
        </p:nvSpPr>
        <p:spPr>
          <a:xfrm>
            <a:off x="8206442" y="5194870"/>
            <a:ext cx="3406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80</a:t>
            </a:r>
            <a:endParaRPr lang="en-US" sz="1200" dirty="0"/>
          </a:p>
        </p:txBody>
      </p:sp>
      <p:cxnSp>
        <p:nvCxnSpPr>
          <p:cNvPr id="145" name="Straight Connector 144"/>
          <p:cNvCxnSpPr/>
          <p:nvPr/>
        </p:nvCxnSpPr>
        <p:spPr>
          <a:xfrm>
            <a:off x="1888723" y="2523137"/>
            <a:ext cx="1397402" cy="265376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>
            <a:off x="1952371" y="2510359"/>
            <a:ext cx="1425829" cy="2684511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>
            <a:off x="2679570" y="2498195"/>
            <a:ext cx="889130" cy="2696675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>
            <a:off x="2760003" y="2502440"/>
            <a:ext cx="901830" cy="2671262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>
            <a:off x="3409950" y="2493280"/>
            <a:ext cx="793721" cy="270159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>
            <a:off x="4132118" y="2493280"/>
            <a:ext cx="373207" cy="2680422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>
            <a:off x="4203671" y="2496475"/>
            <a:ext cx="406429" cy="2674327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/>
        </p:nvCxnSpPr>
        <p:spPr>
          <a:xfrm>
            <a:off x="4270409" y="2490380"/>
            <a:ext cx="428591" cy="2680422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>
          <a:xfrm>
            <a:off x="5511209" y="2493350"/>
            <a:ext cx="483191" cy="2677452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/>
        </p:nvCxnSpPr>
        <p:spPr>
          <a:xfrm>
            <a:off x="5578475" y="2495198"/>
            <a:ext cx="513290" cy="2666029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/>
        </p:nvCxnSpPr>
        <p:spPr>
          <a:xfrm>
            <a:off x="5778313" y="2491948"/>
            <a:ext cx="587562" cy="2616627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>
            <a:off x="5824882" y="2489200"/>
            <a:ext cx="633068" cy="2619375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>
            <a:off x="5910605" y="2489200"/>
            <a:ext cx="650339" cy="2619375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/>
        </p:nvCxnSpPr>
        <p:spPr>
          <a:xfrm>
            <a:off x="5965201" y="2485495"/>
            <a:ext cx="696290" cy="2616627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>
            <a:off x="6457116" y="2483377"/>
            <a:ext cx="464385" cy="2616627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/>
        </p:nvCxnSpPr>
        <p:spPr>
          <a:xfrm>
            <a:off x="6516564" y="2483377"/>
            <a:ext cx="503361" cy="2625198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/>
        </p:nvCxnSpPr>
        <p:spPr>
          <a:xfrm>
            <a:off x="6592851" y="2485495"/>
            <a:ext cx="527705" cy="2625198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/>
        </p:nvCxnSpPr>
        <p:spPr>
          <a:xfrm flipH="1">
            <a:off x="7633758" y="2489200"/>
            <a:ext cx="158930" cy="163124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/>
        </p:nvCxnSpPr>
        <p:spPr>
          <a:xfrm>
            <a:off x="646660" y="2375617"/>
            <a:ext cx="765990" cy="17337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 flipH="1">
            <a:off x="8245475" y="2475433"/>
            <a:ext cx="131297" cy="265960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/>
        </p:nvCxnSpPr>
        <p:spPr>
          <a:xfrm flipH="1">
            <a:off x="8325409" y="2479144"/>
            <a:ext cx="131297" cy="265960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4294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CBBondPads.png"/>
          <p:cNvPicPr>
            <a:picLocks noChangeAspect="1"/>
          </p:cNvPicPr>
          <p:nvPr/>
        </p:nvPicPr>
        <p:blipFill>
          <a:blip r:embed="rId3">
            <a:alphaModFix amt="2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615371" y="-744965"/>
            <a:ext cx="6017599" cy="9039655"/>
          </a:xfrm>
          <a:prstGeom prst="rect">
            <a:avLst/>
          </a:prstGeom>
        </p:spPr>
      </p:pic>
      <p:pic>
        <p:nvPicPr>
          <p:cNvPr id="3" name="Picture 2" descr="BondWires.png"/>
          <p:cNvPicPr>
            <a:picLocks noChangeAspect="1"/>
          </p:cNvPicPr>
          <p:nvPr/>
        </p:nvPicPr>
        <p:blipFill>
          <a:blip r:embed="rId4">
            <a:alphaModFix amt="2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680436" y="-810034"/>
            <a:ext cx="5890576" cy="9042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414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1768</TotalTime>
  <Words>69</Words>
  <Application>Microsoft Macintosh PowerPoint</Application>
  <PresentationFormat>On-screen Show (4:3)</PresentationFormat>
  <Paragraphs>18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University of Glasgow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Bates</dc:creator>
  <cp:lastModifiedBy>Richard Bates</cp:lastModifiedBy>
  <cp:revision>16</cp:revision>
  <cp:lastPrinted>2013-10-28T15:19:56Z</cp:lastPrinted>
  <dcterms:created xsi:type="dcterms:W3CDTF">2013-10-28T11:38:30Z</dcterms:created>
  <dcterms:modified xsi:type="dcterms:W3CDTF">2013-11-14T11:31:24Z</dcterms:modified>
</cp:coreProperties>
</file>