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200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A59A3E-D424-634F-A0CD-E37403F7F37D}" type="datetimeFigureOut">
              <a:rPr lang="en-US" smtClean="0"/>
              <a:t>14/11/2013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285C87-81E4-BA4D-B314-D92BF6C63F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87076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Required</a:t>
            </a:r>
            <a:r>
              <a:rPr lang="en-US" baseline="0" dirty="0" smtClean="0"/>
              <a:t> bond pads to operate the FE_I4B with direct powering (Not using the on chip LVDOs)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285C87-81E4-BA4D-B314-D92BF6C63F9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15743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Overlay of the bonding wires</a:t>
            </a:r>
            <a:r>
              <a:rPr lang="en-US" baseline="0" dirty="0" smtClean="0"/>
              <a:t> and the bond pads for a full chip bond with on chip LVDOs and all the FE-I4B bond pads connected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285C87-81E4-BA4D-B314-D92BF6C63F9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43657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40D6D-786F-E143-81C3-15E6DABA5174}" type="datetimeFigureOut">
              <a:rPr lang="en-US" smtClean="0"/>
              <a:t>13/11/2013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5372D-180F-4D40-9DAC-EC84050E8F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81955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40D6D-786F-E143-81C3-15E6DABA5174}" type="datetimeFigureOut">
              <a:rPr lang="en-US" smtClean="0"/>
              <a:t>13/11/2013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5372D-180F-4D40-9DAC-EC84050E8F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2896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40D6D-786F-E143-81C3-15E6DABA5174}" type="datetimeFigureOut">
              <a:rPr lang="en-US" smtClean="0"/>
              <a:t>13/11/2013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5372D-180F-4D40-9DAC-EC84050E8F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56930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40D6D-786F-E143-81C3-15E6DABA5174}" type="datetimeFigureOut">
              <a:rPr lang="en-US" smtClean="0"/>
              <a:t>13/11/2013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5372D-180F-4D40-9DAC-EC84050E8F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4632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40D6D-786F-E143-81C3-15E6DABA5174}" type="datetimeFigureOut">
              <a:rPr lang="en-US" smtClean="0"/>
              <a:t>13/11/2013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5372D-180F-4D40-9DAC-EC84050E8F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51233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40D6D-786F-E143-81C3-15E6DABA5174}" type="datetimeFigureOut">
              <a:rPr lang="en-US" smtClean="0"/>
              <a:t>13/11/2013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5372D-180F-4D40-9DAC-EC84050E8F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91169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40D6D-786F-E143-81C3-15E6DABA5174}" type="datetimeFigureOut">
              <a:rPr lang="en-US" smtClean="0"/>
              <a:t>13/11/2013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5372D-180F-4D40-9DAC-EC84050E8F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08514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40D6D-786F-E143-81C3-15E6DABA5174}" type="datetimeFigureOut">
              <a:rPr lang="en-US" smtClean="0"/>
              <a:t>13/11/2013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5372D-180F-4D40-9DAC-EC84050E8F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89956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40D6D-786F-E143-81C3-15E6DABA5174}" type="datetimeFigureOut">
              <a:rPr lang="en-US" smtClean="0"/>
              <a:t>13/11/2013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5372D-180F-4D40-9DAC-EC84050E8F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57851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40D6D-786F-E143-81C3-15E6DABA5174}" type="datetimeFigureOut">
              <a:rPr lang="en-US" smtClean="0"/>
              <a:t>13/11/2013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5372D-180F-4D40-9DAC-EC84050E8F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77499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40D6D-786F-E143-81C3-15E6DABA5174}" type="datetimeFigureOut">
              <a:rPr lang="en-US" smtClean="0"/>
              <a:t>13/11/2013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5372D-180F-4D40-9DAC-EC84050E8F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491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E40D6D-786F-E143-81C3-15E6DABA5174}" type="datetimeFigureOut">
              <a:rPr lang="en-US" smtClean="0"/>
              <a:t>13/11/2013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F5372D-180F-4D40-9DAC-EC84050E8F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17463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PCBBondPads.png"/>
          <p:cNvPicPr>
            <a:picLocks noChangeAspect="1"/>
          </p:cNvPicPr>
          <p:nvPr/>
        </p:nvPicPr>
        <p:blipFill>
          <a:blip r:embed="rId3">
            <a:alphaModFix amt="2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1615371" y="-744965"/>
            <a:ext cx="6017599" cy="9039655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603748" y="4278532"/>
            <a:ext cx="1932252" cy="307777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sz="1400" dirty="0" smtClean="0"/>
              <a:t>Digital/VDDD/REG1OUT</a:t>
            </a:r>
            <a:endParaRPr lang="en-US" sz="1400" dirty="0"/>
          </a:p>
        </p:txBody>
      </p:sp>
      <p:pic>
        <p:nvPicPr>
          <p:cNvPr id="77" name="Picture 76" descr="PCBBondPads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" y="1596795"/>
            <a:ext cx="9144000" cy="11554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054450" y="3580340"/>
            <a:ext cx="2149221" cy="307777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sz="1400" dirty="0" smtClean="0"/>
              <a:t>Analogue/VDDA/REG2OUT</a:t>
            </a:r>
            <a:endParaRPr lang="en-US" sz="1400" dirty="0"/>
          </a:p>
        </p:txBody>
      </p:sp>
      <p:sp>
        <p:nvSpPr>
          <p:cNvPr id="8" name="TextBox 7"/>
          <p:cNvSpPr txBox="1"/>
          <p:nvPr/>
        </p:nvSpPr>
        <p:spPr>
          <a:xfrm>
            <a:off x="1888723" y="3944858"/>
            <a:ext cx="524277" cy="307777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sz="1400" dirty="0" smtClean="0"/>
              <a:t>GND</a:t>
            </a:r>
            <a:endParaRPr lang="en-US" sz="1400" dirty="0"/>
          </a:p>
        </p:txBody>
      </p:sp>
      <p:sp>
        <p:nvSpPr>
          <p:cNvPr id="9" name="TextBox 8"/>
          <p:cNvSpPr txBox="1"/>
          <p:nvPr/>
        </p:nvSpPr>
        <p:spPr>
          <a:xfrm>
            <a:off x="0" y="3479197"/>
            <a:ext cx="735197" cy="307777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sz="1400" dirty="0" smtClean="0"/>
              <a:t>REG2IN</a:t>
            </a:r>
            <a:endParaRPr lang="en-US" sz="1400" dirty="0"/>
          </a:p>
        </p:txBody>
      </p:sp>
      <p:sp>
        <p:nvSpPr>
          <p:cNvPr id="10" name="TextBox 9"/>
          <p:cNvSpPr txBox="1"/>
          <p:nvPr/>
        </p:nvSpPr>
        <p:spPr>
          <a:xfrm>
            <a:off x="8064266" y="3512953"/>
            <a:ext cx="735197" cy="307777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sz="1400" dirty="0" smtClean="0"/>
              <a:t>REG1IN</a:t>
            </a:r>
            <a:endParaRPr lang="en-US" sz="1400" dirty="0"/>
          </a:p>
        </p:txBody>
      </p:sp>
      <p:cxnSp>
        <p:nvCxnSpPr>
          <p:cNvPr id="14" name="Straight Connector 13"/>
          <p:cNvCxnSpPr/>
          <p:nvPr/>
        </p:nvCxnSpPr>
        <p:spPr>
          <a:xfrm>
            <a:off x="231813" y="2368738"/>
            <a:ext cx="987723" cy="173371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342680" y="2368738"/>
            <a:ext cx="997802" cy="173371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1155" y="2368738"/>
            <a:ext cx="765990" cy="173371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1054100" y="2368738"/>
            <a:ext cx="425360" cy="1730009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1428571" y="2489200"/>
            <a:ext cx="76380" cy="1613252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1479460" y="2489200"/>
            <a:ext cx="76380" cy="1613252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1685286" y="2489200"/>
            <a:ext cx="76380" cy="1613252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1765214" y="2489200"/>
            <a:ext cx="76380" cy="1613252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2345086" y="2489200"/>
            <a:ext cx="76380" cy="1613252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2622926" y="2489200"/>
            <a:ext cx="76380" cy="1613252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2944103" y="2485495"/>
            <a:ext cx="76380" cy="1613252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3333570" y="2485495"/>
            <a:ext cx="76380" cy="1613252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3466920" y="2504545"/>
            <a:ext cx="76380" cy="1613252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3536000" y="2498195"/>
            <a:ext cx="76380" cy="1613252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3737852" y="2489200"/>
            <a:ext cx="76380" cy="1613252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3805766" y="2496079"/>
            <a:ext cx="76380" cy="1613252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4000589" y="2489200"/>
            <a:ext cx="76380" cy="1613252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4914899" y="2485495"/>
            <a:ext cx="76380" cy="1613252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5041899" y="2485495"/>
            <a:ext cx="76380" cy="1613252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5437716" y="2485495"/>
            <a:ext cx="76380" cy="1613252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6098115" y="2485495"/>
            <a:ext cx="76380" cy="1613252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6258982" y="2479144"/>
            <a:ext cx="76380" cy="1613252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6326896" y="2485495"/>
            <a:ext cx="76380" cy="1613252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6728881" y="2481259"/>
            <a:ext cx="131956" cy="1611137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6788329" y="2479144"/>
            <a:ext cx="161746" cy="1613252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7120556" y="2489200"/>
            <a:ext cx="76380" cy="1613252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>
            <a:off x="6991440" y="2489200"/>
            <a:ext cx="76380" cy="1613252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 flipH="1">
            <a:off x="7586133" y="2485495"/>
            <a:ext cx="158930" cy="1631242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 flipH="1">
            <a:off x="7887759" y="2483377"/>
            <a:ext cx="628650" cy="1655057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 flipH="1">
            <a:off x="7958847" y="2489200"/>
            <a:ext cx="628650" cy="1655057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 flipH="1">
            <a:off x="8110829" y="2340597"/>
            <a:ext cx="702089" cy="1789896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 flipH="1">
            <a:off x="8547100" y="2330015"/>
            <a:ext cx="445040" cy="1814242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>
          <a:xfrm flipH="1">
            <a:off x="8305300" y="2495198"/>
            <a:ext cx="479727" cy="1622596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 flipH="1">
            <a:off x="8420100" y="2496601"/>
            <a:ext cx="438625" cy="1633892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1555840" y="2504545"/>
            <a:ext cx="25310" cy="1267084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>
            <a:off x="1817640" y="2504545"/>
            <a:ext cx="47908" cy="1282429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>
          <a:xfrm>
            <a:off x="2079850" y="2504545"/>
            <a:ext cx="47908" cy="1282429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63" name="Straight Connector 62"/>
          <p:cNvCxnSpPr/>
          <p:nvPr/>
        </p:nvCxnSpPr>
        <p:spPr>
          <a:xfrm>
            <a:off x="2209890" y="2498195"/>
            <a:ext cx="47908" cy="1282429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64" name="Straight Connector 63"/>
          <p:cNvCxnSpPr/>
          <p:nvPr/>
        </p:nvCxnSpPr>
        <p:spPr>
          <a:xfrm>
            <a:off x="2489290" y="2489200"/>
            <a:ext cx="0" cy="1282429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66" name="Straight Connector 65"/>
          <p:cNvCxnSpPr/>
          <p:nvPr/>
        </p:nvCxnSpPr>
        <p:spPr>
          <a:xfrm>
            <a:off x="2559140" y="2498195"/>
            <a:ext cx="0" cy="1282429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67" name="Straight Connector 66"/>
          <p:cNvCxnSpPr/>
          <p:nvPr/>
        </p:nvCxnSpPr>
        <p:spPr>
          <a:xfrm>
            <a:off x="2878756" y="2485495"/>
            <a:ext cx="0" cy="1282429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68" name="Straight Connector 67"/>
          <p:cNvCxnSpPr/>
          <p:nvPr/>
        </p:nvCxnSpPr>
        <p:spPr>
          <a:xfrm>
            <a:off x="3270340" y="2485495"/>
            <a:ext cx="0" cy="1282429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69" name="Straight Connector 68"/>
          <p:cNvCxnSpPr/>
          <p:nvPr/>
        </p:nvCxnSpPr>
        <p:spPr>
          <a:xfrm>
            <a:off x="3612380" y="2485495"/>
            <a:ext cx="49453" cy="1282429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71" name="Straight Connector 70"/>
          <p:cNvCxnSpPr/>
          <p:nvPr/>
        </p:nvCxnSpPr>
        <p:spPr>
          <a:xfrm>
            <a:off x="3873680" y="2489200"/>
            <a:ext cx="67553" cy="1240624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72" name="Straight Connector 71"/>
          <p:cNvCxnSpPr/>
          <p:nvPr/>
        </p:nvCxnSpPr>
        <p:spPr>
          <a:xfrm>
            <a:off x="6403636" y="2489200"/>
            <a:ext cx="94531" cy="1278724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73" name="Straight Connector 72"/>
          <p:cNvCxnSpPr/>
          <p:nvPr/>
        </p:nvCxnSpPr>
        <p:spPr>
          <a:xfrm>
            <a:off x="6860837" y="2483377"/>
            <a:ext cx="89238" cy="1341586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74" name="Straight Connector 73"/>
          <p:cNvCxnSpPr/>
          <p:nvPr/>
        </p:nvCxnSpPr>
        <p:spPr>
          <a:xfrm>
            <a:off x="7268993" y="2489200"/>
            <a:ext cx="33507" cy="1335763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75" name="Straight Connector 74"/>
          <p:cNvCxnSpPr/>
          <p:nvPr/>
        </p:nvCxnSpPr>
        <p:spPr>
          <a:xfrm>
            <a:off x="7391848" y="2485495"/>
            <a:ext cx="79985" cy="133946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79" name="Straight Connector 78"/>
          <p:cNvCxnSpPr/>
          <p:nvPr/>
        </p:nvCxnSpPr>
        <p:spPr>
          <a:xfrm>
            <a:off x="2016260" y="2504545"/>
            <a:ext cx="76380" cy="1613252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0" name="Straight Connector 79"/>
          <p:cNvCxnSpPr/>
          <p:nvPr/>
        </p:nvCxnSpPr>
        <p:spPr>
          <a:xfrm>
            <a:off x="2149091" y="2504545"/>
            <a:ext cx="76380" cy="1613252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7" name="Straight Connector 86"/>
          <p:cNvCxnSpPr/>
          <p:nvPr/>
        </p:nvCxnSpPr>
        <p:spPr>
          <a:xfrm>
            <a:off x="7192613" y="2493350"/>
            <a:ext cx="76380" cy="1613252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9" name="Straight Connector 88"/>
          <p:cNvCxnSpPr/>
          <p:nvPr/>
        </p:nvCxnSpPr>
        <p:spPr>
          <a:xfrm>
            <a:off x="7324382" y="2496079"/>
            <a:ext cx="76380" cy="1613252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4" name="Straight Connector 93"/>
          <p:cNvCxnSpPr/>
          <p:nvPr/>
        </p:nvCxnSpPr>
        <p:spPr>
          <a:xfrm>
            <a:off x="1620680" y="2518835"/>
            <a:ext cx="0" cy="1896654"/>
          </a:xfrm>
          <a:prstGeom prst="line">
            <a:avLst/>
          </a:prstGeom>
          <a:ln>
            <a:solidFill>
              <a:srgbClr val="0000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6" name="Straight Connector 95"/>
          <p:cNvCxnSpPr/>
          <p:nvPr/>
        </p:nvCxnSpPr>
        <p:spPr>
          <a:xfrm>
            <a:off x="2285314" y="2496601"/>
            <a:ext cx="0" cy="1896654"/>
          </a:xfrm>
          <a:prstGeom prst="line">
            <a:avLst/>
          </a:prstGeom>
          <a:ln>
            <a:solidFill>
              <a:srgbClr val="0000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2822946" y="2504545"/>
            <a:ext cx="0" cy="1896654"/>
          </a:xfrm>
          <a:prstGeom prst="line">
            <a:avLst/>
          </a:prstGeom>
          <a:ln>
            <a:solidFill>
              <a:srgbClr val="0000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8" name="Straight Connector 97"/>
          <p:cNvCxnSpPr/>
          <p:nvPr/>
        </p:nvCxnSpPr>
        <p:spPr>
          <a:xfrm>
            <a:off x="3678765" y="2489200"/>
            <a:ext cx="59087" cy="1904055"/>
          </a:xfrm>
          <a:prstGeom prst="line">
            <a:avLst/>
          </a:prstGeom>
          <a:ln>
            <a:solidFill>
              <a:srgbClr val="0000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9" name="Straight Connector 98"/>
          <p:cNvCxnSpPr/>
          <p:nvPr/>
        </p:nvCxnSpPr>
        <p:spPr>
          <a:xfrm>
            <a:off x="3941233" y="2485495"/>
            <a:ext cx="59356" cy="1896654"/>
          </a:xfrm>
          <a:prstGeom prst="line">
            <a:avLst/>
          </a:prstGeom>
          <a:ln>
            <a:solidFill>
              <a:srgbClr val="0000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2" name="Straight Connector 101"/>
          <p:cNvCxnSpPr/>
          <p:nvPr/>
        </p:nvCxnSpPr>
        <p:spPr>
          <a:xfrm>
            <a:off x="4457013" y="2499585"/>
            <a:ext cx="241987" cy="1915904"/>
          </a:xfrm>
          <a:prstGeom prst="line">
            <a:avLst/>
          </a:prstGeom>
          <a:ln>
            <a:solidFill>
              <a:srgbClr val="0000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Connector 103"/>
          <p:cNvCxnSpPr/>
          <p:nvPr/>
        </p:nvCxnSpPr>
        <p:spPr>
          <a:xfrm>
            <a:off x="4528979" y="2495198"/>
            <a:ext cx="241987" cy="1915904"/>
          </a:xfrm>
          <a:prstGeom prst="line">
            <a:avLst/>
          </a:prstGeom>
          <a:ln>
            <a:solidFill>
              <a:srgbClr val="0000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5" name="Straight Connector 104"/>
          <p:cNvCxnSpPr/>
          <p:nvPr/>
        </p:nvCxnSpPr>
        <p:spPr>
          <a:xfrm>
            <a:off x="4586472" y="2496079"/>
            <a:ext cx="241987" cy="1915904"/>
          </a:xfrm>
          <a:prstGeom prst="line">
            <a:avLst/>
          </a:prstGeom>
          <a:ln>
            <a:solidFill>
              <a:srgbClr val="0000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Connector 105"/>
          <p:cNvCxnSpPr/>
          <p:nvPr/>
        </p:nvCxnSpPr>
        <p:spPr>
          <a:xfrm>
            <a:off x="4841158" y="2504545"/>
            <a:ext cx="73741" cy="1915904"/>
          </a:xfrm>
          <a:prstGeom prst="line">
            <a:avLst/>
          </a:prstGeom>
          <a:ln>
            <a:solidFill>
              <a:srgbClr val="0000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Connector 107"/>
          <p:cNvCxnSpPr/>
          <p:nvPr/>
        </p:nvCxnSpPr>
        <p:spPr>
          <a:xfrm>
            <a:off x="4985092" y="2508790"/>
            <a:ext cx="73741" cy="1915904"/>
          </a:xfrm>
          <a:prstGeom prst="line">
            <a:avLst/>
          </a:prstGeom>
          <a:ln>
            <a:solidFill>
              <a:srgbClr val="0000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Connector 108"/>
          <p:cNvCxnSpPr/>
          <p:nvPr/>
        </p:nvCxnSpPr>
        <p:spPr>
          <a:xfrm>
            <a:off x="5302591" y="2499585"/>
            <a:ext cx="0" cy="1925109"/>
          </a:xfrm>
          <a:prstGeom prst="line">
            <a:avLst/>
          </a:prstGeom>
          <a:ln>
            <a:solidFill>
              <a:srgbClr val="0000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Connector 110"/>
          <p:cNvCxnSpPr/>
          <p:nvPr/>
        </p:nvCxnSpPr>
        <p:spPr>
          <a:xfrm>
            <a:off x="5378791" y="2490380"/>
            <a:ext cx="0" cy="1925109"/>
          </a:xfrm>
          <a:prstGeom prst="line">
            <a:avLst/>
          </a:prstGeom>
          <a:ln>
            <a:solidFill>
              <a:srgbClr val="0000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Connector 111"/>
          <p:cNvCxnSpPr/>
          <p:nvPr/>
        </p:nvCxnSpPr>
        <p:spPr>
          <a:xfrm>
            <a:off x="6034958" y="2499585"/>
            <a:ext cx="0" cy="1925109"/>
          </a:xfrm>
          <a:prstGeom prst="line">
            <a:avLst/>
          </a:prstGeom>
          <a:ln>
            <a:solidFill>
              <a:srgbClr val="0000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3" name="Straight Connector 112"/>
          <p:cNvCxnSpPr/>
          <p:nvPr/>
        </p:nvCxnSpPr>
        <p:spPr>
          <a:xfrm>
            <a:off x="6661491" y="2483377"/>
            <a:ext cx="31409" cy="1898772"/>
          </a:xfrm>
          <a:prstGeom prst="line">
            <a:avLst/>
          </a:prstGeom>
          <a:ln>
            <a:solidFill>
              <a:srgbClr val="0000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5" name="Straight Connector 114"/>
          <p:cNvCxnSpPr/>
          <p:nvPr/>
        </p:nvCxnSpPr>
        <p:spPr>
          <a:xfrm>
            <a:off x="6921501" y="2496079"/>
            <a:ext cx="126838" cy="1917822"/>
          </a:xfrm>
          <a:prstGeom prst="line">
            <a:avLst/>
          </a:prstGeom>
          <a:ln>
            <a:solidFill>
              <a:srgbClr val="0000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6" name="Straight Connector 115"/>
          <p:cNvCxnSpPr/>
          <p:nvPr/>
        </p:nvCxnSpPr>
        <p:spPr>
          <a:xfrm>
            <a:off x="7057137" y="2493280"/>
            <a:ext cx="126838" cy="1917822"/>
          </a:xfrm>
          <a:prstGeom prst="line">
            <a:avLst/>
          </a:prstGeom>
          <a:ln>
            <a:solidFill>
              <a:srgbClr val="0000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7" name="Straight Connector 116"/>
          <p:cNvCxnSpPr/>
          <p:nvPr/>
        </p:nvCxnSpPr>
        <p:spPr>
          <a:xfrm flipH="1">
            <a:off x="7958847" y="2475433"/>
            <a:ext cx="762761" cy="1906716"/>
          </a:xfrm>
          <a:prstGeom prst="line">
            <a:avLst/>
          </a:prstGeom>
          <a:ln>
            <a:solidFill>
              <a:srgbClr val="0000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9" name="Straight Connector 118"/>
          <p:cNvCxnSpPr/>
          <p:nvPr/>
        </p:nvCxnSpPr>
        <p:spPr>
          <a:xfrm flipH="1">
            <a:off x="8516409" y="2485495"/>
            <a:ext cx="395746" cy="1459363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22" name="Straight Connector 121"/>
          <p:cNvCxnSpPr/>
          <p:nvPr/>
        </p:nvCxnSpPr>
        <p:spPr>
          <a:xfrm flipH="1">
            <a:off x="8081199" y="2481259"/>
            <a:ext cx="571734" cy="1463599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25" name="TextBox 124"/>
          <p:cNvSpPr txBox="1"/>
          <p:nvPr/>
        </p:nvSpPr>
        <p:spPr>
          <a:xfrm>
            <a:off x="545615" y="5195901"/>
            <a:ext cx="2626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1</a:t>
            </a:r>
            <a:endParaRPr lang="en-US" sz="1200" dirty="0"/>
          </a:p>
        </p:txBody>
      </p:sp>
      <p:sp>
        <p:nvSpPr>
          <p:cNvPr id="126" name="TextBox 125"/>
          <p:cNvSpPr txBox="1"/>
          <p:nvPr/>
        </p:nvSpPr>
        <p:spPr>
          <a:xfrm>
            <a:off x="1326249" y="5255168"/>
            <a:ext cx="3406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10</a:t>
            </a:r>
            <a:endParaRPr lang="en-US" sz="1200" dirty="0"/>
          </a:p>
        </p:txBody>
      </p:sp>
      <p:cxnSp>
        <p:nvCxnSpPr>
          <p:cNvPr id="128" name="Straight Connector 127"/>
          <p:cNvCxnSpPr/>
          <p:nvPr/>
        </p:nvCxnSpPr>
        <p:spPr>
          <a:xfrm>
            <a:off x="1488019" y="5135033"/>
            <a:ext cx="5088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9" name="Straight Connector 128"/>
          <p:cNvCxnSpPr/>
          <p:nvPr/>
        </p:nvCxnSpPr>
        <p:spPr>
          <a:xfrm>
            <a:off x="649835" y="5135033"/>
            <a:ext cx="5088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0" name="Straight Connector 129"/>
          <p:cNvCxnSpPr/>
          <p:nvPr/>
        </p:nvCxnSpPr>
        <p:spPr>
          <a:xfrm>
            <a:off x="3350671" y="5135033"/>
            <a:ext cx="5088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1" name="Straight Connector 130"/>
          <p:cNvCxnSpPr/>
          <p:nvPr/>
        </p:nvCxnSpPr>
        <p:spPr>
          <a:xfrm>
            <a:off x="2419361" y="5135033"/>
            <a:ext cx="5088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2" name="TextBox 131"/>
          <p:cNvSpPr txBox="1"/>
          <p:nvPr/>
        </p:nvSpPr>
        <p:spPr>
          <a:xfrm>
            <a:off x="2279564" y="5255168"/>
            <a:ext cx="3406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2</a:t>
            </a:r>
            <a:r>
              <a:rPr lang="en-US" sz="1200" dirty="0" smtClean="0"/>
              <a:t>0</a:t>
            </a:r>
            <a:endParaRPr lang="en-US" sz="1200" dirty="0"/>
          </a:p>
        </p:txBody>
      </p:sp>
      <p:sp>
        <p:nvSpPr>
          <p:cNvPr id="133" name="TextBox 132"/>
          <p:cNvSpPr txBox="1"/>
          <p:nvPr/>
        </p:nvSpPr>
        <p:spPr>
          <a:xfrm>
            <a:off x="3205740" y="5255168"/>
            <a:ext cx="3406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30</a:t>
            </a:r>
            <a:endParaRPr lang="en-US" sz="1200" dirty="0"/>
          </a:p>
        </p:txBody>
      </p:sp>
      <p:cxnSp>
        <p:nvCxnSpPr>
          <p:cNvPr id="134" name="Straight Connector 133"/>
          <p:cNvCxnSpPr/>
          <p:nvPr/>
        </p:nvCxnSpPr>
        <p:spPr>
          <a:xfrm>
            <a:off x="4371249" y="5135033"/>
            <a:ext cx="5088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5" name="Straight Connector 134"/>
          <p:cNvCxnSpPr/>
          <p:nvPr/>
        </p:nvCxnSpPr>
        <p:spPr>
          <a:xfrm>
            <a:off x="6339726" y="5135033"/>
            <a:ext cx="5088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6" name="Straight Connector 135"/>
          <p:cNvCxnSpPr/>
          <p:nvPr/>
        </p:nvCxnSpPr>
        <p:spPr>
          <a:xfrm>
            <a:off x="5302591" y="5135033"/>
            <a:ext cx="5088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7" name="TextBox 136"/>
          <p:cNvSpPr txBox="1"/>
          <p:nvPr/>
        </p:nvSpPr>
        <p:spPr>
          <a:xfrm>
            <a:off x="4245814" y="5210202"/>
            <a:ext cx="3406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4</a:t>
            </a:r>
            <a:r>
              <a:rPr lang="en-US" sz="1200" dirty="0" smtClean="0"/>
              <a:t>0</a:t>
            </a:r>
            <a:endParaRPr lang="en-US" sz="1200" dirty="0"/>
          </a:p>
        </p:txBody>
      </p:sp>
      <p:sp>
        <p:nvSpPr>
          <p:cNvPr id="138" name="TextBox 137"/>
          <p:cNvSpPr txBox="1"/>
          <p:nvPr/>
        </p:nvSpPr>
        <p:spPr>
          <a:xfrm>
            <a:off x="5170551" y="5210202"/>
            <a:ext cx="3406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5</a:t>
            </a:r>
            <a:r>
              <a:rPr lang="en-US" sz="1200" dirty="0" smtClean="0"/>
              <a:t>0</a:t>
            </a:r>
            <a:endParaRPr lang="en-US" sz="1200" dirty="0"/>
          </a:p>
        </p:txBody>
      </p:sp>
      <p:sp>
        <p:nvSpPr>
          <p:cNvPr id="139" name="TextBox 138"/>
          <p:cNvSpPr txBox="1"/>
          <p:nvPr/>
        </p:nvSpPr>
        <p:spPr>
          <a:xfrm>
            <a:off x="6220286" y="5194870"/>
            <a:ext cx="3406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6</a:t>
            </a:r>
            <a:r>
              <a:rPr lang="en-US" sz="1200" dirty="0" smtClean="0"/>
              <a:t>0</a:t>
            </a:r>
            <a:endParaRPr lang="en-US" sz="1200" dirty="0"/>
          </a:p>
        </p:txBody>
      </p:sp>
      <p:cxnSp>
        <p:nvCxnSpPr>
          <p:cNvPr id="140" name="Straight Connector 139"/>
          <p:cNvCxnSpPr/>
          <p:nvPr/>
        </p:nvCxnSpPr>
        <p:spPr>
          <a:xfrm>
            <a:off x="7273493" y="5135033"/>
            <a:ext cx="5088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1" name="TextBox 140"/>
          <p:cNvSpPr txBox="1"/>
          <p:nvPr/>
        </p:nvSpPr>
        <p:spPr>
          <a:xfrm>
            <a:off x="7154053" y="5194870"/>
            <a:ext cx="3406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70</a:t>
            </a:r>
            <a:endParaRPr lang="en-US" sz="1200" dirty="0"/>
          </a:p>
        </p:txBody>
      </p:sp>
      <p:cxnSp>
        <p:nvCxnSpPr>
          <p:cNvPr id="142" name="Straight Connector 141"/>
          <p:cNvCxnSpPr/>
          <p:nvPr/>
        </p:nvCxnSpPr>
        <p:spPr>
          <a:xfrm>
            <a:off x="8325882" y="5135033"/>
            <a:ext cx="5088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3" name="TextBox 142"/>
          <p:cNvSpPr txBox="1"/>
          <p:nvPr/>
        </p:nvSpPr>
        <p:spPr>
          <a:xfrm>
            <a:off x="8206442" y="5194870"/>
            <a:ext cx="3406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80</a:t>
            </a:r>
            <a:endParaRPr lang="en-US" sz="1200" dirty="0"/>
          </a:p>
        </p:txBody>
      </p:sp>
      <p:cxnSp>
        <p:nvCxnSpPr>
          <p:cNvPr id="145" name="Straight Connector 144"/>
          <p:cNvCxnSpPr/>
          <p:nvPr/>
        </p:nvCxnSpPr>
        <p:spPr>
          <a:xfrm>
            <a:off x="1888723" y="2523137"/>
            <a:ext cx="1397402" cy="2653760"/>
          </a:xfrm>
          <a:prstGeom prst="line">
            <a:avLst/>
          </a:prstGeom>
          <a:ln>
            <a:solidFill>
              <a:srgbClr val="008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1" name="Straight Connector 150"/>
          <p:cNvCxnSpPr/>
          <p:nvPr/>
        </p:nvCxnSpPr>
        <p:spPr>
          <a:xfrm>
            <a:off x="1952371" y="2510359"/>
            <a:ext cx="1425829" cy="2684511"/>
          </a:xfrm>
          <a:prstGeom prst="line">
            <a:avLst/>
          </a:prstGeom>
          <a:ln>
            <a:solidFill>
              <a:srgbClr val="008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4" name="Straight Connector 153"/>
          <p:cNvCxnSpPr/>
          <p:nvPr/>
        </p:nvCxnSpPr>
        <p:spPr>
          <a:xfrm>
            <a:off x="2679570" y="2498195"/>
            <a:ext cx="889130" cy="2696675"/>
          </a:xfrm>
          <a:prstGeom prst="line">
            <a:avLst/>
          </a:prstGeom>
          <a:ln>
            <a:solidFill>
              <a:srgbClr val="008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6" name="Straight Connector 155"/>
          <p:cNvCxnSpPr/>
          <p:nvPr/>
        </p:nvCxnSpPr>
        <p:spPr>
          <a:xfrm>
            <a:off x="2760003" y="2502440"/>
            <a:ext cx="901830" cy="2671262"/>
          </a:xfrm>
          <a:prstGeom prst="line">
            <a:avLst/>
          </a:prstGeom>
          <a:ln>
            <a:solidFill>
              <a:srgbClr val="008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9" name="Straight Connector 158"/>
          <p:cNvCxnSpPr/>
          <p:nvPr/>
        </p:nvCxnSpPr>
        <p:spPr>
          <a:xfrm>
            <a:off x="3409950" y="2493280"/>
            <a:ext cx="793721" cy="2701590"/>
          </a:xfrm>
          <a:prstGeom prst="line">
            <a:avLst/>
          </a:prstGeom>
          <a:ln>
            <a:solidFill>
              <a:srgbClr val="008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1" name="Straight Connector 160"/>
          <p:cNvCxnSpPr/>
          <p:nvPr/>
        </p:nvCxnSpPr>
        <p:spPr>
          <a:xfrm>
            <a:off x="4132118" y="2493280"/>
            <a:ext cx="373207" cy="2680422"/>
          </a:xfrm>
          <a:prstGeom prst="line">
            <a:avLst/>
          </a:prstGeom>
          <a:ln>
            <a:solidFill>
              <a:srgbClr val="008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3" name="Straight Connector 162"/>
          <p:cNvCxnSpPr/>
          <p:nvPr/>
        </p:nvCxnSpPr>
        <p:spPr>
          <a:xfrm>
            <a:off x="4203671" y="2496475"/>
            <a:ext cx="406429" cy="2674327"/>
          </a:xfrm>
          <a:prstGeom prst="line">
            <a:avLst/>
          </a:prstGeom>
          <a:ln>
            <a:solidFill>
              <a:srgbClr val="008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4" name="Straight Connector 163"/>
          <p:cNvCxnSpPr/>
          <p:nvPr/>
        </p:nvCxnSpPr>
        <p:spPr>
          <a:xfrm>
            <a:off x="4270409" y="2490380"/>
            <a:ext cx="428591" cy="2680422"/>
          </a:xfrm>
          <a:prstGeom prst="line">
            <a:avLst/>
          </a:prstGeom>
          <a:ln>
            <a:solidFill>
              <a:srgbClr val="008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8" name="Straight Connector 167"/>
          <p:cNvCxnSpPr/>
          <p:nvPr/>
        </p:nvCxnSpPr>
        <p:spPr>
          <a:xfrm>
            <a:off x="5511209" y="2493350"/>
            <a:ext cx="483191" cy="2677452"/>
          </a:xfrm>
          <a:prstGeom prst="line">
            <a:avLst/>
          </a:prstGeom>
          <a:ln>
            <a:solidFill>
              <a:srgbClr val="008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0" name="Straight Connector 169"/>
          <p:cNvCxnSpPr/>
          <p:nvPr/>
        </p:nvCxnSpPr>
        <p:spPr>
          <a:xfrm>
            <a:off x="5578475" y="2495198"/>
            <a:ext cx="513290" cy="2666029"/>
          </a:xfrm>
          <a:prstGeom prst="line">
            <a:avLst/>
          </a:prstGeom>
          <a:ln>
            <a:solidFill>
              <a:srgbClr val="008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2" name="Straight Connector 171"/>
          <p:cNvCxnSpPr/>
          <p:nvPr/>
        </p:nvCxnSpPr>
        <p:spPr>
          <a:xfrm>
            <a:off x="5778313" y="2491948"/>
            <a:ext cx="587562" cy="2616627"/>
          </a:xfrm>
          <a:prstGeom prst="line">
            <a:avLst/>
          </a:prstGeom>
          <a:ln>
            <a:solidFill>
              <a:srgbClr val="008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4" name="Straight Connector 173"/>
          <p:cNvCxnSpPr/>
          <p:nvPr/>
        </p:nvCxnSpPr>
        <p:spPr>
          <a:xfrm>
            <a:off x="5824882" y="2489200"/>
            <a:ext cx="633068" cy="2619375"/>
          </a:xfrm>
          <a:prstGeom prst="line">
            <a:avLst/>
          </a:prstGeom>
          <a:ln>
            <a:solidFill>
              <a:srgbClr val="008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5" name="Straight Connector 174"/>
          <p:cNvCxnSpPr/>
          <p:nvPr/>
        </p:nvCxnSpPr>
        <p:spPr>
          <a:xfrm>
            <a:off x="5910605" y="2489200"/>
            <a:ext cx="650339" cy="2619375"/>
          </a:xfrm>
          <a:prstGeom prst="line">
            <a:avLst/>
          </a:prstGeom>
          <a:ln>
            <a:solidFill>
              <a:srgbClr val="008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6" name="Straight Connector 175"/>
          <p:cNvCxnSpPr/>
          <p:nvPr/>
        </p:nvCxnSpPr>
        <p:spPr>
          <a:xfrm>
            <a:off x="5965201" y="2485495"/>
            <a:ext cx="696290" cy="2616627"/>
          </a:xfrm>
          <a:prstGeom prst="line">
            <a:avLst/>
          </a:prstGeom>
          <a:ln>
            <a:solidFill>
              <a:srgbClr val="008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0" name="Straight Connector 179"/>
          <p:cNvCxnSpPr/>
          <p:nvPr/>
        </p:nvCxnSpPr>
        <p:spPr>
          <a:xfrm>
            <a:off x="6457116" y="2483377"/>
            <a:ext cx="464385" cy="2616627"/>
          </a:xfrm>
          <a:prstGeom prst="line">
            <a:avLst/>
          </a:prstGeom>
          <a:ln>
            <a:solidFill>
              <a:srgbClr val="008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1" name="Straight Connector 180"/>
          <p:cNvCxnSpPr/>
          <p:nvPr/>
        </p:nvCxnSpPr>
        <p:spPr>
          <a:xfrm>
            <a:off x="6516564" y="2483377"/>
            <a:ext cx="503361" cy="2625198"/>
          </a:xfrm>
          <a:prstGeom prst="line">
            <a:avLst/>
          </a:prstGeom>
          <a:ln>
            <a:solidFill>
              <a:srgbClr val="008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4" name="Straight Connector 183"/>
          <p:cNvCxnSpPr/>
          <p:nvPr/>
        </p:nvCxnSpPr>
        <p:spPr>
          <a:xfrm>
            <a:off x="6592851" y="2485495"/>
            <a:ext cx="527705" cy="2625198"/>
          </a:xfrm>
          <a:prstGeom prst="line">
            <a:avLst/>
          </a:prstGeom>
          <a:ln>
            <a:solidFill>
              <a:srgbClr val="008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2" name="Straight Connector 191"/>
          <p:cNvCxnSpPr/>
          <p:nvPr/>
        </p:nvCxnSpPr>
        <p:spPr>
          <a:xfrm flipH="1">
            <a:off x="7633758" y="2489200"/>
            <a:ext cx="158930" cy="1631242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93" name="Straight Connector 192"/>
          <p:cNvCxnSpPr/>
          <p:nvPr/>
        </p:nvCxnSpPr>
        <p:spPr>
          <a:xfrm>
            <a:off x="646660" y="2375617"/>
            <a:ext cx="765990" cy="173371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94" name="Straight Connector 193"/>
          <p:cNvCxnSpPr/>
          <p:nvPr/>
        </p:nvCxnSpPr>
        <p:spPr>
          <a:xfrm flipH="1">
            <a:off x="8245475" y="2475433"/>
            <a:ext cx="131297" cy="2659600"/>
          </a:xfrm>
          <a:prstGeom prst="line">
            <a:avLst/>
          </a:prstGeom>
          <a:ln>
            <a:solidFill>
              <a:srgbClr val="008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7" name="Straight Connector 196"/>
          <p:cNvCxnSpPr/>
          <p:nvPr/>
        </p:nvCxnSpPr>
        <p:spPr>
          <a:xfrm flipH="1">
            <a:off x="8325409" y="2479144"/>
            <a:ext cx="131297" cy="2659600"/>
          </a:xfrm>
          <a:prstGeom prst="line">
            <a:avLst/>
          </a:prstGeom>
          <a:ln>
            <a:solidFill>
              <a:srgbClr val="008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042949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CBBondPads.png"/>
          <p:cNvPicPr>
            <a:picLocks noChangeAspect="1"/>
          </p:cNvPicPr>
          <p:nvPr/>
        </p:nvPicPr>
        <p:blipFill>
          <a:blip r:embed="rId3">
            <a:alphaModFix amt="2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1615371" y="-744965"/>
            <a:ext cx="6017599" cy="9039655"/>
          </a:xfrm>
          <a:prstGeom prst="rect">
            <a:avLst/>
          </a:prstGeom>
        </p:spPr>
      </p:pic>
      <p:pic>
        <p:nvPicPr>
          <p:cNvPr id="3" name="Picture 2" descr="BondWires.png"/>
          <p:cNvPicPr>
            <a:picLocks noChangeAspect="1"/>
          </p:cNvPicPr>
          <p:nvPr/>
        </p:nvPicPr>
        <p:blipFill>
          <a:blip r:embed="rId4">
            <a:alphaModFix amt="2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1680436" y="-810034"/>
            <a:ext cx="5890576" cy="90427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54148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1768</TotalTime>
  <Words>69</Words>
  <Application>Microsoft Macintosh PowerPoint</Application>
  <PresentationFormat>On-screen Show (4:3)</PresentationFormat>
  <Paragraphs>18</Paragraphs>
  <Slides>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Company>University of Glasgow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Richard Bates</dc:creator>
  <cp:lastModifiedBy>Richard Bates</cp:lastModifiedBy>
  <cp:revision>16</cp:revision>
  <cp:lastPrinted>2013-10-28T15:19:56Z</cp:lastPrinted>
  <dcterms:created xsi:type="dcterms:W3CDTF">2013-10-28T11:38:30Z</dcterms:created>
  <dcterms:modified xsi:type="dcterms:W3CDTF">2013-11-14T11:31:24Z</dcterms:modified>
</cp:coreProperties>
</file>