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59" r:id="rId7"/>
    <p:sldId id="260" r:id="rId8"/>
    <p:sldId id="264" r:id="rId9"/>
    <p:sldId id="261" r:id="rId10"/>
    <p:sldId id="262" r:id="rId11"/>
    <p:sldId id="263" r:id="rId12"/>
    <p:sldId id="265" r:id="rId13"/>
    <p:sldId id="27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E738-FDA1-486F-8442-332E86BACB48}" type="datetimeFigureOut">
              <a:rPr lang="en-US" smtClean="0"/>
              <a:t>23-Aug-16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13CA-BCC7-4FBD-A2AF-852EF300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0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E738-FDA1-486F-8442-332E86BACB48}" type="datetimeFigureOut">
              <a:rPr lang="en-US" smtClean="0"/>
              <a:t>23-Aug-16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13CA-BCC7-4FBD-A2AF-852EF300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8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E738-FDA1-486F-8442-332E86BACB48}" type="datetimeFigureOut">
              <a:rPr lang="en-US" smtClean="0"/>
              <a:t>23-Aug-16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13CA-BCC7-4FBD-A2AF-852EF300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1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E738-FDA1-486F-8442-332E86BACB48}" type="datetimeFigureOut">
              <a:rPr lang="en-US" smtClean="0"/>
              <a:t>23-Aug-16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13CA-BCC7-4FBD-A2AF-852EF300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9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E738-FDA1-486F-8442-332E86BACB48}" type="datetimeFigureOut">
              <a:rPr lang="en-US" smtClean="0"/>
              <a:t>23-Aug-16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13CA-BCC7-4FBD-A2AF-852EF300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E738-FDA1-486F-8442-332E86BACB48}" type="datetimeFigureOut">
              <a:rPr lang="en-US" smtClean="0"/>
              <a:t>23-Aug-16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13CA-BCC7-4FBD-A2AF-852EF300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4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E738-FDA1-486F-8442-332E86BACB48}" type="datetimeFigureOut">
              <a:rPr lang="en-US" smtClean="0"/>
              <a:t>23-Aug-16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13CA-BCC7-4FBD-A2AF-852EF300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E738-FDA1-486F-8442-332E86BACB48}" type="datetimeFigureOut">
              <a:rPr lang="en-US" smtClean="0"/>
              <a:t>23-Aug-16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13CA-BCC7-4FBD-A2AF-852EF300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6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E738-FDA1-486F-8442-332E86BACB48}" type="datetimeFigureOut">
              <a:rPr lang="en-US" smtClean="0"/>
              <a:t>23-Aug-16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13CA-BCC7-4FBD-A2AF-852EF300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1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E738-FDA1-486F-8442-332E86BACB48}" type="datetimeFigureOut">
              <a:rPr lang="en-US" smtClean="0"/>
              <a:t>23-Aug-16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13CA-BCC7-4FBD-A2AF-852EF300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4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E738-FDA1-486F-8442-332E86BACB48}" type="datetimeFigureOut">
              <a:rPr lang="en-US" smtClean="0"/>
              <a:t>23-Aug-16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13CA-BCC7-4FBD-A2AF-852EF300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9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BE738-FDA1-486F-8442-332E86BACB48}" type="datetimeFigureOut">
              <a:rPr lang="en-US" smtClean="0"/>
              <a:t>23-Aug-16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013CA-BCC7-4FBD-A2AF-852EF300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1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Pixel module assembly tooling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Liam </a:t>
            </a:r>
          </a:p>
          <a:p>
            <a:r>
              <a:rPr lang="en-GB" dirty="0" smtClean="0"/>
              <a:t>(Thanks to Kirk)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8" t="6886" r="15289" b="2300"/>
          <a:stretch/>
        </p:blipFill>
        <p:spPr>
          <a:xfrm>
            <a:off x="1143000" y="685800"/>
            <a:ext cx="4167554" cy="51786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46" y="1143000"/>
            <a:ext cx="3565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Quad vacuum chuck with quad placed on the glue stamping unit</a:t>
            </a:r>
          </a:p>
          <a:p>
            <a:r>
              <a:rPr lang="en-GB" dirty="0" smtClean="0"/>
              <a:t>Located using dowels and vacuumed in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0" t="15128" r="16814" b="3462"/>
          <a:stretch/>
        </p:blipFill>
        <p:spPr>
          <a:xfrm>
            <a:off x="304800" y="1143000"/>
            <a:ext cx="3488400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4535730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314700"/>
            <a:ext cx="4383330" cy="3534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563997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Glue pattern needs to be optimised will probably need several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3" y="0"/>
            <a:ext cx="8504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9" t="20589" r="21952" b="12419"/>
          <a:stretch/>
        </p:blipFill>
        <p:spPr>
          <a:xfrm>
            <a:off x="228600" y="1143000"/>
            <a:ext cx="3447473" cy="3977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822" y="0"/>
            <a:ext cx="4252247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31526"/>
            <a:ext cx="4359069" cy="3515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99" y="5423926"/>
            <a:ext cx="3218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Flex is on the quad at this point we can either leave at room temp to cure or heat to accelerate curing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6172200" cy="4977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441576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addition to the straight forward apply and leave there is the option to release the top chuck and  reposition slightly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2" t="20418" r="20550" b="14995"/>
          <a:stretch/>
        </p:blipFill>
        <p:spPr>
          <a:xfrm>
            <a:off x="1614591" y="914400"/>
            <a:ext cx="4615962" cy="4905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3293" y="1954306"/>
            <a:ext cx="3613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Base system, will need two versions: </a:t>
            </a:r>
          </a:p>
          <a:p>
            <a:r>
              <a:rPr lang="en-GB" dirty="0" smtClean="0"/>
              <a:t>one for glue application </a:t>
            </a:r>
          </a:p>
          <a:p>
            <a:r>
              <a:rPr lang="en-GB" dirty="0" smtClean="0"/>
              <a:t>one for positioning the flex on the quad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2192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Linear slide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90824" y="3581400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Head clamp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181600"/>
            <a:ext cx="396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Vacuum base for holding chucks in place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638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Vacuum stub for base</a:t>
            </a:r>
          </a:p>
          <a:p>
            <a:r>
              <a:rPr lang="en-GB" dirty="0"/>
              <a:t>E</a:t>
            </a:r>
            <a:r>
              <a:rPr lang="en-GB" dirty="0" smtClean="0"/>
              <a:t>ach chuck, quad, flex, flex pickup and glue, also has a vacuum fitting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0087" y="2826097"/>
            <a:ext cx="2305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Alignment dowels</a:t>
            </a:r>
          </a:p>
          <a:p>
            <a:r>
              <a:rPr lang="en-GB" dirty="0" smtClean="0"/>
              <a:t>Will also have </a:t>
            </a:r>
            <a:r>
              <a:rPr lang="en-GB" dirty="0" err="1" smtClean="0"/>
              <a:t>micrometers</a:t>
            </a:r>
            <a:r>
              <a:rPr lang="en-GB" dirty="0" smtClean="0"/>
              <a:t> for aligning flex to module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43000" y="3756982"/>
            <a:ext cx="2133600" cy="6626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133600" y="5159633"/>
            <a:ext cx="1143000" cy="4791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</p:cNvCxnSpPr>
          <p:nvPr/>
        </p:nvCxnSpPr>
        <p:spPr>
          <a:xfrm flipH="1" flipV="1">
            <a:off x="4191000" y="4953000"/>
            <a:ext cx="381000" cy="4132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1"/>
          </p:cNvCxnSpPr>
          <p:nvPr/>
        </p:nvCxnSpPr>
        <p:spPr>
          <a:xfrm flipH="1" flipV="1">
            <a:off x="4495800" y="3581400"/>
            <a:ext cx="495024" cy="18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276600" y="1676400"/>
            <a:ext cx="609600" cy="2779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8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1" t="17745" r="15512" b="10436"/>
          <a:stretch/>
        </p:blipFill>
        <p:spPr>
          <a:xfrm>
            <a:off x="228600" y="76200"/>
            <a:ext cx="6096000" cy="6193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685800"/>
            <a:ext cx="218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Weight for flex gluing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05200" y="1055132"/>
            <a:ext cx="1992863" cy="12308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2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4913707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2209800"/>
            <a:ext cx="272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Larger holes for frame area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5257800" y="2394466"/>
            <a:ext cx="1066800" cy="501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19800" y="3962400"/>
            <a:ext cx="3158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smaller holes for Flex body area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5410200"/>
            <a:ext cx="251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Cutout</a:t>
            </a:r>
            <a:r>
              <a:rPr lang="en-GB" dirty="0" smtClean="0"/>
              <a:t> for the connector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839885" y="3597533"/>
            <a:ext cx="1258487" cy="5495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733800" y="3913358"/>
            <a:ext cx="323253" cy="14968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11723" y="2948271"/>
            <a:ext cx="2450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Shim for positioning made from 50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 stainless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71600" y="3597533"/>
            <a:ext cx="1143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6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0" t="19017" r="18397" b="13355"/>
          <a:stretch/>
        </p:blipFill>
        <p:spPr>
          <a:xfrm>
            <a:off x="0" y="8792"/>
            <a:ext cx="3886200" cy="4066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09799"/>
            <a:ext cx="5181600" cy="417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1" t="12553" r="19047"/>
          <a:stretch/>
        </p:blipFill>
        <p:spPr>
          <a:xfrm>
            <a:off x="381000" y="228600"/>
            <a:ext cx="4038600" cy="5077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7" t="15717" r="16600" b="7867"/>
          <a:stretch/>
        </p:blipFill>
        <p:spPr>
          <a:xfrm>
            <a:off x="4648200" y="1905000"/>
            <a:ext cx="3955730" cy="4516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1" y="1066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Cutouts</a:t>
            </a:r>
            <a:r>
              <a:rPr lang="en-GB" dirty="0" smtClean="0"/>
              <a:t> for components (heaters in this case)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5410200"/>
            <a:ext cx="2052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Channel 0.5 mm from the edge of the flex 0.2 mm wide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752600" y="4343400"/>
            <a:ext cx="762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124200" y="1600200"/>
            <a:ext cx="1752601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38701" y="162616"/>
            <a:ext cx="1904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Vacuum holes for the frame and the tab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886200" y="685800"/>
            <a:ext cx="838200" cy="945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667000" y="990600"/>
            <a:ext cx="2057400" cy="1129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4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1" t="21154" r="20639" b="11026"/>
          <a:stretch/>
        </p:blipFill>
        <p:spPr>
          <a:xfrm>
            <a:off x="152400" y="76200"/>
            <a:ext cx="4026877" cy="4651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48000"/>
            <a:ext cx="4568769" cy="368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r="20509" b="18317"/>
          <a:stretch/>
        </p:blipFill>
        <p:spPr>
          <a:xfrm>
            <a:off x="-35859" y="0"/>
            <a:ext cx="4285130" cy="4195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2" r="18919"/>
          <a:stretch/>
        </p:blipFill>
        <p:spPr>
          <a:xfrm>
            <a:off x="4114800" y="1242646"/>
            <a:ext cx="4724400" cy="5491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457200"/>
            <a:ext cx="214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Cutout</a:t>
            </a:r>
            <a:r>
              <a:rPr lang="en-GB" dirty="0" smtClean="0"/>
              <a:t> for connector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43200" y="641866"/>
            <a:ext cx="1981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1" y="4724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Vacuum hole pattern for each chip</a:t>
            </a:r>
          </a:p>
          <a:p>
            <a:endParaRPr lang="en-GB" dirty="0"/>
          </a:p>
          <a:p>
            <a:r>
              <a:rPr lang="en-GB" dirty="0" smtClean="0"/>
              <a:t>Alignment of quad on chuck allows for thinner chips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657600" y="5410200"/>
            <a:ext cx="1676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28800" y="3886200"/>
            <a:ext cx="152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0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8" t="22436" r="23844" b="13077"/>
          <a:stretch/>
        </p:blipFill>
        <p:spPr>
          <a:xfrm>
            <a:off x="381000" y="304800"/>
            <a:ext cx="3631223" cy="4422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4" t="18846" r="22620" b="7436"/>
          <a:stretch/>
        </p:blipFill>
        <p:spPr>
          <a:xfrm>
            <a:off x="4191000" y="304800"/>
            <a:ext cx="3118338" cy="2788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0" t="15769" r="15470" b="3461"/>
          <a:stretch/>
        </p:blipFill>
        <p:spPr>
          <a:xfrm>
            <a:off x="5726723" y="2757854"/>
            <a:ext cx="3481870" cy="410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4435" y="457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Glue stamper head with rubber stamp held on by vacuum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00554" y="4727331"/>
            <a:ext cx="52050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Glue reservoir on the base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                                   </a:t>
            </a:r>
          </a:p>
          <a:p>
            <a:endParaRPr lang="en-GB" dirty="0"/>
          </a:p>
          <a:p>
            <a:r>
              <a:rPr lang="en-GB" dirty="0" smtClean="0"/>
              <a:t>                   Applying glue to the stamp 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242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Pixel module assembly tooling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Pixel module assembly tooling</dc:title>
  <dc:creator>Dr William R. Cunningham</dc:creator>
  <cp:lastModifiedBy>Dr William R. Cunningham</cp:lastModifiedBy>
  <cp:revision>11</cp:revision>
  <dcterms:created xsi:type="dcterms:W3CDTF">2016-08-23T10:26:35Z</dcterms:created>
  <dcterms:modified xsi:type="dcterms:W3CDTF">2016-08-23T15:11:53Z</dcterms:modified>
</cp:coreProperties>
</file>