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32"/>
  </p:normalViewPr>
  <p:slideViewPr>
    <p:cSldViewPr snapToGrid="0" snapToObjects="1">
      <p:cViewPr varScale="1">
        <p:scale>
          <a:sx n="90" d="100"/>
          <a:sy n="90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8B52D-017A-1B45-ADD8-6AE5BB9F493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3B9EF-7677-0E43-80AE-2A9B6CB55643}">
      <dgm:prSet phldrT="[Text]" custT="1"/>
      <dgm:spPr/>
      <dgm:t>
        <a:bodyPr anchor="ctr" anchorCtr="1"/>
        <a:lstStyle/>
        <a:p>
          <a:r>
            <a:rPr lang="en-US" sz="1700" dirty="0" smtClean="0"/>
            <a:t>Flex arrives - test</a:t>
          </a:r>
          <a:endParaRPr lang="en-US" sz="1700" dirty="0"/>
        </a:p>
      </dgm:t>
    </dgm:pt>
    <dgm:pt modelId="{E39640B0-0EF2-DD42-9C3D-070C98EE2B8F}" type="parTrans" cxnId="{B6D0C0F2-DCD0-5A4F-92A1-CD18B9289EB1}">
      <dgm:prSet/>
      <dgm:spPr/>
      <dgm:t>
        <a:bodyPr/>
        <a:lstStyle/>
        <a:p>
          <a:endParaRPr lang="en-US"/>
        </a:p>
      </dgm:t>
    </dgm:pt>
    <dgm:pt modelId="{0218B4BD-70EB-2045-BC9A-C4E21F725613}" type="sibTrans" cxnId="{B6D0C0F2-DCD0-5A4F-92A1-CD18B9289EB1}">
      <dgm:prSet/>
      <dgm:spPr/>
      <dgm:t>
        <a:bodyPr/>
        <a:lstStyle/>
        <a:p>
          <a:endParaRPr lang="en-US"/>
        </a:p>
      </dgm:t>
    </dgm:pt>
    <dgm:pt modelId="{E1DCCC20-EE4D-9C47-A529-4D09F591E9EC}">
      <dgm:prSet phldrT="[Text]"/>
      <dgm:spPr/>
      <dgm:t>
        <a:bodyPr anchor="ctr" anchorCtr="1"/>
        <a:lstStyle/>
        <a:p>
          <a:r>
            <a:rPr lang="en-US" dirty="0" smtClean="0"/>
            <a:t>Glue MUX and</a:t>
          </a:r>
          <a:r>
            <a:rPr lang="en-US" baseline="0" dirty="0" smtClean="0"/>
            <a:t> PSPP chips </a:t>
          </a:r>
          <a:endParaRPr lang="en-US" dirty="0"/>
        </a:p>
      </dgm:t>
    </dgm:pt>
    <dgm:pt modelId="{CC4F92EB-007C-BC43-A105-64E364CE20E2}" type="parTrans" cxnId="{44E7419D-DADC-6C45-9A8C-85D549ECD7BF}">
      <dgm:prSet/>
      <dgm:spPr/>
      <dgm:t>
        <a:bodyPr/>
        <a:lstStyle/>
        <a:p>
          <a:endParaRPr lang="en-US"/>
        </a:p>
      </dgm:t>
    </dgm:pt>
    <dgm:pt modelId="{9BC06D51-64D5-C848-A3C9-653EAD6F1D40}" type="sibTrans" cxnId="{44E7419D-DADC-6C45-9A8C-85D549ECD7BF}">
      <dgm:prSet/>
      <dgm:spPr/>
      <dgm:t>
        <a:bodyPr/>
        <a:lstStyle/>
        <a:p>
          <a:endParaRPr lang="en-US"/>
        </a:p>
      </dgm:t>
    </dgm:pt>
    <dgm:pt modelId="{AF5CF90A-262F-A34D-AAA1-721B75A39872}">
      <dgm:prSet phldrT="[Text]"/>
      <dgm:spPr/>
      <dgm:t>
        <a:bodyPr anchor="ctr" anchorCtr="1"/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Wirebond</a:t>
          </a:r>
          <a:r>
            <a:rPr lang="en-US" baseline="0" dirty="0" smtClean="0"/>
            <a:t> MUX and PSPP chips</a:t>
          </a:r>
          <a:endParaRPr lang="en-US" dirty="0"/>
        </a:p>
      </dgm:t>
    </dgm:pt>
    <dgm:pt modelId="{CC9A0B07-1A4C-AA46-9716-5AED9917009B}" type="sibTrans" cxnId="{CA9520F2-1682-A641-B2B3-5F61936FB515}">
      <dgm:prSet/>
      <dgm:spPr/>
      <dgm:t>
        <a:bodyPr/>
        <a:lstStyle/>
        <a:p>
          <a:endParaRPr lang="en-US"/>
        </a:p>
      </dgm:t>
    </dgm:pt>
    <dgm:pt modelId="{543D72FE-80B9-F949-8539-8A3635D6C70C}" type="parTrans" cxnId="{CA9520F2-1682-A641-B2B3-5F61936FB515}">
      <dgm:prSet/>
      <dgm:spPr/>
      <dgm:t>
        <a:bodyPr/>
        <a:lstStyle/>
        <a:p>
          <a:endParaRPr lang="en-US"/>
        </a:p>
      </dgm:t>
    </dgm:pt>
    <dgm:pt modelId="{673D8856-87C0-CB40-97E4-CB768126463E}">
      <dgm:prSet/>
      <dgm:spPr/>
      <dgm:t>
        <a:bodyPr anchor="ctr" anchorCtr="1"/>
        <a:lstStyle/>
        <a:p>
          <a:r>
            <a:rPr lang="en-US" dirty="0" smtClean="0"/>
            <a:t>Test electrically MUX and PSPP </a:t>
          </a:r>
          <a:r>
            <a:rPr lang="en-US" dirty="0" smtClean="0"/>
            <a:t>chip on flex</a:t>
          </a:r>
          <a:endParaRPr lang="en-US" dirty="0"/>
        </a:p>
      </dgm:t>
    </dgm:pt>
    <dgm:pt modelId="{8BD8D1E7-13B4-7E4A-90A3-838A7A8A3FE7}" type="sibTrans" cxnId="{94CBD98D-3C5A-C44C-8268-F6DB5862DFBD}">
      <dgm:prSet/>
      <dgm:spPr/>
      <dgm:t>
        <a:bodyPr/>
        <a:lstStyle/>
        <a:p>
          <a:endParaRPr lang="en-US"/>
        </a:p>
      </dgm:t>
    </dgm:pt>
    <dgm:pt modelId="{A8FAD163-8989-2B43-99D9-CA08835FD8AC}" type="parTrans" cxnId="{94CBD98D-3C5A-C44C-8268-F6DB5862DFBD}">
      <dgm:prSet/>
      <dgm:spPr/>
      <dgm:t>
        <a:bodyPr/>
        <a:lstStyle/>
        <a:p>
          <a:endParaRPr lang="en-US"/>
        </a:p>
      </dgm:t>
    </dgm:pt>
    <dgm:pt modelId="{0E482525-4C33-674F-A3BD-636789323C33}">
      <dgm:prSet/>
      <dgm:spPr/>
      <dgm:t>
        <a:bodyPr anchor="ctr" anchorCtr="1"/>
        <a:lstStyle/>
        <a:p>
          <a:r>
            <a:rPr lang="en-US" dirty="0" smtClean="0"/>
            <a:t>Glue flex to pixel assembly</a:t>
          </a:r>
          <a:endParaRPr lang="en-US" dirty="0"/>
        </a:p>
      </dgm:t>
    </dgm:pt>
    <dgm:pt modelId="{D938194F-5890-844F-80E0-2E25231A3645}" type="parTrans" cxnId="{C6AA00A9-FE69-7449-A18B-EA7DC0BBEC5A}">
      <dgm:prSet/>
      <dgm:spPr/>
      <dgm:t>
        <a:bodyPr/>
        <a:lstStyle/>
        <a:p>
          <a:endParaRPr lang="en-US"/>
        </a:p>
      </dgm:t>
    </dgm:pt>
    <dgm:pt modelId="{35F39A2E-8F1F-6F40-8522-8F91793F4391}" type="sibTrans" cxnId="{C6AA00A9-FE69-7449-A18B-EA7DC0BBEC5A}">
      <dgm:prSet/>
      <dgm:spPr/>
      <dgm:t>
        <a:bodyPr/>
        <a:lstStyle/>
        <a:p>
          <a:endParaRPr lang="en-US"/>
        </a:p>
      </dgm:t>
    </dgm:pt>
    <dgm:pt modelId="{9CD70866-E7EE-8F45-9EC1-54F06F294C43}">
      <dgm:prSet/>
      <dgm:spPr/>
      <dgm:t>
        <a:bodyPr anchor="ctr" anchorCtr="1"/>
        <a:lstStyle/>
        <a:p>
          <a:r>
            <a:rPr lang="en-US" dirty="0" smtClean="0"/>
            <a:t>Wirebond flex to pixel assembly</a:t>
          </a:r>
          <a:endParaRPr lang="en-US" dirty="0"/>
        </a:p>
      </dgm:t>
    </dgm:pt>
    <dgm:pt modelId="{522A3465-6FA5-9F44-B792-08A28A5E19F2}" type="parTrans" cxnId="{F840AD8B-FD92-8640-8DA2-AE570872A872}">
      <dgm:prSet/>
      <dgm:spPr/>
      <dgm:t>
        <a:bodyPr/>
        <a:lstStyle/>
        <a:p>
          <a:endParaRPr lang="en-US"/>
        </a:p>
      </dgm:t>
    </dgm:pt>
    <dgm:pt modelId="{9E584A09-7725-CD49-BDE9-D5327D91A7E6}" type="sibTrans" cxnId="{F840AD8B-FD92-8640-8DA2-AE570872A872}">
      <dgm:prSet/>
      <dgm:spPr/>
      <dgm:t>
        <a:bodyPr/>
        <a:lstStyle/>
        <a:p>
          <a:endParaRPr lang="en-US"/>
        </a:p>
      </dgm:t>
    </dgm:pt>
    <dgm:pt modelId="{907DDF33-6072-6144-8784-88709DD6BF78}">
      <dgm:prSet/>
      <dgm:spPr/>
      <dgm:t>
        <a:bodyPr anchor="ctr" anchorCtr="1"/>
        <a:lstStyle/>
        <a:p>
          <a:r>
            <a:rPr lang="en-US" dirty="0" smtClean="0"/>
            <a:t>Test electrically pixel assembly</a:t>
          </a:r>
          <a:endParaRPr lang="en-US" dirty="0"/>
        </a:p>
      </dgm:t>
    </dgm:pt>
    <dgm:pt modelId="{C94763F4-E1DB-5843-8046-01A2B45CCA58}" type="parTrans" cxnId="{25C29194-77C9-F940-9B0C-AB7C3174BD9B}">
      <dgm:prSet/>
      <dgm:spPr/>
      <dgm:t>
        <a:bodyPr/>
        <a:lstStyle/>
        <a:p>
          <a:endParaRPr lang="en-US"/>
        </a:p>
      </dgm:t>
    </dgm:pt>
    <dgm:pt modelId="{A662FDDB-0982-B246-B351-A50356A0DAF4}" type="sibTrans" cxnId="{25C29194-77C9-F940-9B0C-AB7C3174BD9B}">
      <dgm:prSet/>
      <dgm:spPr/>
      <dgm:t>
        <a:bodyPr/>
        <a:lstStyle/>
        <a:p>
          <a:endParaRPr lang="en-US"/>
        </a:p>
      </dgm:t>
    </dgm:pt>
    <dgm:pt modelId="{80273500-559A-334B-82CA-41E7C65EB125}" type="pres">
      <dgm:prSet presAssocID="{0B48B52D-017A-1B45-ADD8-6AE5BB9F493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5964B-AAAD-7842-AF5B-DE562257EEC4}" type="pres">
      <dgm:prSet presAssocID="{FD53B9EF-7677-0E43-80AE-2A9B6CB55643}" presName="node" presStyleLbl="node1" presStyleIdx="0" presStyleCnt="7" custScaleX="287882" custLinFactNeighborY="14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277E2-5B0A-704A-AF79-9CA2579E1C82}" type="pres">
      <dgm:prSet presAssocID="{0218B4BD-70EB-2045-BC9A-C4E21F72561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697E337-2251-4943-8945-9CFF35CEBC46}" type="pres">
      <dgm:prSet presAssocID="{0218B4BD-70EB-2045-BC9A-C4E21F72561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6457844-4CBA-AE45-95A7-BFAC98ECF6E7}" type="pres">
      <dgm:prSet presAssocID="{E1DCCC20-EE4D-9C47-A529-4D09F591E9EC}" presName="node" presStyleLbl="node1" presStyleIdx="1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98E9-382A-A543-B72A-12ADE0D8CEED}" type="pres">
      <dgm:prSet presAssocID="{9BC06D51-64D5-C848-A3C9-653EAD6F1D4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157A51D-E565-E344-A93C-E220A3491B23}" type="pres">
      <dgm:prSet presAssocID="{9BC06D51-64D5-C848-A3C9-653EAD6F1D4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DE327C8-16E5-8742-A32D-DB98570BD21E}" type="pres">
      <dgm:prSet presAssocID="{AF5CF90A-262F-A34D-AAA1-721B75A39872}" presName="node" presStyleLbl="node1" presStyleIdx="2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86035-8FF5-7046-91F3-69B9130B7188}" type="pres">
      <dgm:prSet presAssocID="{CC9A0B07-1A4C-AA46-9716-5AED9917009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B59C99C-ECF9-6142-813B-0B4387D8FACD}" type="pres">
      <dgm:prSet presAssocID="{CC9A0B07-1A4C-AA46-9716-5AED9917009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764CEE8-D5B7-E34A-819A-B9240B5D93CB}" type="pres">
      <dgm:prSet presAssocID="{673D8856-87C0-CB40-97E4-CB768126463E}" presName="node" presStyleLbl="node1" presStyleIdx="3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D7407-EFE2-C240-B335-D31C800E4D0B}" type="pres">
      <dgm:prSet presAssocID="{8BD8D1E7-13B4-7E4A-90A3-838A7A8A3FE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E90ACB2-7B9E-A14B-88A1-05A98F74C6C2}" type="pres">
      <dgm:prSet presAssocID="{8BD8D1E7-13B4-7E4A-90A3-838A7A8A3FE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B5D8879-EB00-3C48-8DED-9D83303B537C}" type="pres">
      <dgm:prSet presAssocID="{0E482525-4C33-674F-A3BD-636789323C33}" presName="node" presStyleLbl="node1" presStyleIdx="4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DD879-4197-A14F-9A75-879770DF9825}" type="pres">
      <dgm:prSet presAssocID="{35F39A2E-8F1F-6F40-8522-8F91793F439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A90EF29-E41B-AB45-81D8-046977AC6273}" type="pres">
      <dgm:prSet presAssocID="{35F39A2E-8F1F-6F40-8522-8F91793F439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FB8977A-CC85-2540-8F4C-98FC7F0049AF}" type="pres">
      <dgm:prSet presAssocID="{9CD70866-E7EE-8F45-9EC1-54F06F294C43}" presName="node" presStyleLbl="node1" presStyleIdx="5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9E551-A10F-9D41-8756-12828FCF3833}" type="pres">
      <dgm:prSet presAssocID="{9E584A09-7725-CD49-BDE9-D5327D91A7E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C9FC984-F2F2-2244-8C2A-438EFCC6E9AA}" type="pres">
      <dgm:prSet presAssocID="{9E584A09-7725-CD49-BDE9-D5327D91A7E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6AFDFCB-FE9A-584E-A720-065A419803AA}" type="pres">
      <dgm:prSet presAssocID="{907DDF33-6072-6144-8784-88709DD6BF78}" presName="node" presStyleLbl="node1" presStyleIdx="6" presStyleCnt="7" custScaleX="28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0AD8B-FD92-8640-8DA2-AE570872A872}" srcId="{0B48B52D-017A-1B45-ADD8-6AE5BB9F493E}" destId="{9CD70866-E7EE-8F45-9EC1-54F06F294C43}" srcOrd="5" destOrd="0" parTransId="{522A3465-6FA5-9F44-B792-08A28A5E19F2}" sibTransId="{9E584A09-7725-CD49-BDE9-D5327D91A7E6}"/>
    <dgm:cxn modelId="{6E36315A-5F98-A849-9405-1BBFFBDD4CC7}" type="presOf" srcId="{907DDF33-6072-6144-8784-88709DD6BF78}" destId="{26AFDFCB-FE9A-584E-A720-065A419803AA}" srcOrd="0" destOrd="0" presId="urn:microsoft.com/office/officeart/2005/8/layout/process2"/>
    <dgm:cxn modelId="{CA9520F2-1682-A641-B2B3-5F61936FB515}" srcId="{0B48B52D-017A-1B45-ADD8-6AE5BB9F493E}" destId="{AF5CF90A-262F-A34D-AAA1-721B75A39872}" srcOrd="2" destOrd="0" parTransId="{543D72FE-80B9-F949-8539-8A3635D6C70C}" sibTransId="{CC9A0B07-1A4C-AA46-9716-5AED9917009B}"/>
    <dgm:cxn modelId="{B6D0C0F2-DCD0-5A4F-92A1-CD18B9289EB1}" srcId="{0B48B52D-017A-1B45-ADD8-6AE5BB9F493E}" destId="{FD53B9EF-7677-0E43-80AE-2A9B6CB55643}" srcOrd="0" destOrd="0" parTransId="{E39640B0-0EF2-DD42-9C3D-070C98EE2B8F}" sibTransId="{0218B4BD-70EB-2045-BC9A-C4E21F725613}"/>
    <dgm:cxn modelId="{3A06F3A8-1A61-0A4D-A3EA-F71E9D0B2BB3}" type="presOf" srcId="{35F39A2E-8F1F-6F40-8522-8F91793F4391}" destId="{0A90EF29-E41B-AB45-81D8-046977AC6273}" srcOrd="1" destOrd="0" presId="urn:microsoft.com/office/officeart/2005/8/layout/process2"/>
    <dgm:cxn modelId="{E6526959-2E9B-A343-921C-14124523F7A5}" type="presOf" srcId="{FD53B9EF-7677-0E43-80AE-2A9B6CB55643}" destId="{6385964B-AAAD-7842-AF5B-DE562257EEC4}" srcOrd="0" destOrd="0" presId="urn:microsoft.com/office/officeart/2005/8/layout/process2"/>
    <dgm:cxn modelId="{C2029BC4-F28A-1D40-B462-E6753D72AD96}" type="presOf" srcId="{0B48B52D-017A-1B45-ADD8-6AE5BB9F493E}" destId="{80273500-559A-334B-82CA-41E7C65EB125}" srcOrd="0" destOrd="0" presId="urn:microsoft.com/office/officeart/2005/8/layout/process2"/>
    <dgm:cxn modelId="{5070C0C9-4233-F54B-B649-E4CD7A1E98D8}" type="presOf" srcId="{673D8856-87C0-CB40-97E4-CB768126463E}" destId="{E764CEE8-D5B7-E34A-819A-B9240B5D93CB}" srcOrd="0" destOrd="0" presId="urn:microsoft.com/office/officeart/2005/8/layout/process2"/>
    <dgm:cxn modelId="{5165CA1F-6064-3A42-8B6E-DDEB19777EB6}" type="presOf" srcId="{9BC06D51-64D5-C848-A3C9-653EAD6F1D40}" destId="{1157A51D-E565-E344-A93C-E220A3491B23}" srcOrd="1" destOrd="0" presId="urn:microsoft.com/office/officeart/2005/8/layout/process2"/>
    <dgm:cxn modelId="{3599F3A3-138F-8949-B06E-31D62F381E56}" type="presOf" srcId="{9CD70866-E7EE-8F45-9EC1-54F06F294C43}" destId="{6FB8977A-CC85-2540-8F4C-98FC7F0049AF}" srcOrd="0" destOrd="0" presId="urn:microsoft.com/office/officeart/2005/8/layout/process2"/>
    <dgm:cxn modelId="{C6AA00A9-FE69-7449-A18B-EA7DC0BBEC5A}" srcId="{0B48B52D-017A-1B45-ADD8-6AE5BB9F493E}" destId="{0E482525-4C33-674F-A3BD-636789323C33}" srcOrd="4" destOrd="0" parTransId="{D938194F-5890-844F-80E0-2E25231A3645}" sibTransId="{35F39A2E-8F1F-6F40-8522-8F91793F4391}"/>
    <dgm:cxn modelId="{25C29194-77C9-F940-9B0C-AB7C3174BD9B}" srcId="{0B48B52D-017A-1B45-ADD8-6AE5BB9F493E}" destId="{907DDF33-6072-6144-8784-88709DD6BF78}" srcOrd="6" destOrd="0" parTransId="{C94763F4-E1DB-5843-8046-01A2B45CCA58}" sibTransId="{A662FDDB-0982-B246-B351-A50356A0DAF4}"/>
    <dgm:cxn modelId="{AF7E31F4-3927-9B4D-A025-3EA78EA3B0BB}" type="presOf" srcId="{E1DCCC20-EE4D-9C47-A529-4D09F591E9EC}" destId="{76457844-4CBA-AE45-95A7-BFAC98ECF6E7}" srcOrd="0" destOrd="0" presId="urn:microsoft.com/office/officeart/2005/8/layout/process2"/>
    <dgm:cxn modelId="{99C3B761-F54B-1F46-945C-567860DA0E7A}" type="presOf" srcId="{0218B4BD-70EB-2045-BC9A-C4E21F725613}" destId="{132277E2-5B0A-704A-AF79-9CA2579E1C82}" srcOrd="0" destOrd="0" presId="urn:microsoft.com/office/officeart/2005/8/layout/process2"/>
    <dgm:cxn modelId="{CCAC2BBA-3210-7343-A226-D6C732625A72}" type="presOf" srcId="{CC9A0B07-1A4C-AA46-9716-5AED9917009B}" destId="{8AC86035-8FF5-7046-91F3-69B9130B7188}" srcOrd="0" destOrd="0" presId="urn:microsoft.com/office/officeart/2005/8/layout/process2"/>
    <dgm:cxn modelId="{4D8899EA-2B46-AF4B-A84A-304BF408CB9B}" type="presOf" srcId="{AF5CF90A-262F-A34D-AAA1-721B75A39872}" destId="{6DE327C8-16E5-8742-A32D-DB98570BD21E}" srcOrd="0" destOrd="0" presId="urn:microsoft.com/office/officeart/2005/8/layout/process2"/>
    <dgm:cxn modelId="{C371469A-972D-2447-9D27-74CA8939C653}" type="presOf" srcId="{CC9A0B07-1A4C-AA46-9716-5AED9917009B}" destId="{DB59C99C-ECF9-6142-813B-0B4387D8FACD}" srcOrd="1" destOrd="0" presId="urn:microsoft.com/office/officeart/2005/8/layout/process2"/>
    <dgm:cxn modelId="{86114417-BC32-BF49-8B22-0FBEB52F3662}" type="presOf" srcId="{35F39A2E-8F1F-6F40-8522-8F91793F4391}" destId="{574DD879-4197-A14F-9A75-879770DF9825}" srcOrd="0" destOrd="0" presId="urn:microsoft.com/office/officeart/2005/8/layout/process2"/>
    <dgm:cxn modelId="{45456A10-7D7B-634A-845A-26324C5A005A}" type="presOf" srcId="{9BC06D51-64D5-C848-A3C9-653EAD6F1D40}" destId="{499A98E9-382A-A543-B72A-12ADE0D8CEED}" srcOrd="0" destOrd="0" presId="urn:microsoft.com/office/officeart/2005/8/layout/process2"/>
    <dgm:cxn modelId="{187385C1-073C-C242-9956-E1F3F6BE6041}" type="presOf" srcId="{8BD8D1E7-13B4-7E4A-90A3-838A7A8A3FE7}" destId="{9E90ACB2-7B9E-A14B-88A1-05A98F74C6C2}" srcOrd="1" destOrd="0" presId="urn:microsoft.com/office/officeart/2005/8/layout/process2"/>
    <dgm:cxn modelId="{1A02F788-6FD5-B94E-8FE6-72E0A0B3CDCE}" type="presOf" srcId="{9E584A09-7725-CD49-BDE9-D5327D91A7E6}" destId="{9C9FC984-F2F2-2244-8C2A-438EFCC6E9AA}" srcOrd="1" destOrd="0" presId="urn:microsoft.com/office/officeart/2005/8/layout/process2"/>
    <dgm:cxn modelId="{69968171-9079-AB47-991B-B79FF34322BE}" type="presOf" srcId="{0218B4BD-70EB-2045-BC9A-C4E21F725613}" destId="{F697E337-2251-4943-8945-9CFF35CEBC46}" srcOrd="1" destOrd="0" presId="urn:microsoft.com/office/officeart/2005/8/layout/process2"/>
    <dgm:cxn modelId="{108D39A5-CE05-DE44-A32A-53539DBC1579}" type="presOf" srcId="{8BD8D1E7-13B4-7E4A-90A3-838A7A8A3FE7}" destId="{B7ED7407-EFE2-C240-B335-D31C800E4D0B}" srcOrd="0" destOrd="0" presId="urn:microsoft.com/office/officeart/2005/8/layout/process2"/>
    <dgm:cxn modelId="{44E7419D-DADC-6C45-9A8C-85D549ECD7BF}" srcId="{0B48B52D-017A-1B45-ADD8-6AE5BB9F493E}" destId="{E1DCCC20-EE4D-9C47-A529-4D09F591E9EC}" srcOrd="1" destOrd="0" parTransId="{CC4F92EB-007C-BC43-A105-64E364CE20E2}" sibTransId="{9BC06D51-64D5-C848-A3C9-653EAD6F1D40}"/>
    <dgm:cxn modelId="{94CBD98D-3C5A-C44C-8268-F6DB5862DFBD}" srcId="{0B48B52D-017A-1B45-ADD8-6AE5BB9F493E}" destId="{673D8856-87C0-CB40-97E4-CB768126463E}" srcOrd="3" destOrd="0" parTransId="{A8FAD163-8989-2B43-99D9-CA08835FD8AC}" sibTransId="{8BD8D1E7-13B4-7E4A-90A3-838A7A8A3FE7}"/>
    <dgm:cxn modelId="{B045FB9D-107B-5941-9810-D500A0B1416A}" type="presOf" srcId="{0E482525-4C33-674F-A3BD-636789323C33}" destId="{0B5D8879-EB00-3C48-8DED-9D83303B537C}" srcOrd="0" destOrd="0" presId="urn:microsoft.com/office/officeart/2005/8/layout/process2"/>
    <dgm:cxn modelId="{9F7B77C5-884F-594F-BBA6-8B1F17ECF9F5}" type="presOf" srcId="{9E584A09-7725-CD49-BDE9-D5327D91A7E6}" destId="{A5C9E551-A10F-9D41-8756-12828FCF3833}" srcOrd="0" destOrd="0" presId="urn:microsoft.com/office/officeart/2005/8/layout/process2"/>
    <dgm:cxn modelId="{67C98BCA-8A91-5B42-9F6B-FFFD9C2C124A}" type="presParOf" srcId="{80273500-559A-334B-82CA-41E7C65EB125}" destId="{6385964B-AAAD-7842-AF5B-DE562257EEC4}" srcOrd="0" destOrd="0" presId="urn:microsoft.com/office/officeart/2005/8/layout/process2"/>
    <dgm:cxn modelId="{EAB8324E-16B3-4740-9039-563FC2AA99EC}" type="presParOf" srcId="{80273500-559A-334B-82CA-41E7C65EB125}" destId="{132277E2-5B0A-704A-AF79-9CA2579E1C82}" srcOrd="1" destOrd="0" presId="urn:microsoft.com/office/officeart/2005/8/layout/process2"/>
    <dgm:cxn modelId="{DF1A91FF-C5B8-4E46-8B44-A26C935F67ED}" type="presParOf" srcId="{132277E2-5B0A-704A-AF79-9CA2579E1C82}" destId="{F697E337-2251-4943-8945-9CFF35CEBC46}" srcOrd="0" destOrd="0" presId="urn:microsoft.com/office/officeart/2005/8/layout/process2"/>
    <dgm:cxn modelId="{F79BA8F6-E5DE-154F-A7F7-2ED4CEAB0F64}" type="presParOf" srcId="{80273500-559A-334B-82CA-41E7C65EB125}" destId="{76457844-4CBA-AE45-95A7-BFAC98ECF6E7}" srcOrd="2" destOrd="0" presId="urn:microsoft.com/office/officeart/2005/8/layout/process2"/>
    <dgm:cxn modelId="{449544B3-4DB6-EA4C-ADEE-ED8C43BF6844}" type="presParOf" srcId="{80273500-559A-334B-82CA-41E7C65EB125}" destId="{499A98E9-382A-A543-B72A-12ADE0D8CEED}" srcOrd="3" destOrd="0" presId="urn:microsoft.com/office/officeart/2005/8/layout/process2"/>
    <dgm:cxn modelId="{A54DFEBB-B7BC-A947-940F-E3183F5B5FCB}" type="presParOf" srcId="{499A98E9-382A-A543-B72A-12ADE0D8CEED}" destId="{1157A51D-E565-E344-A93C-E220A3491B23}" srcOrd="0" destOrd="0" presId="urn:microsoft.com/office/officeart/2005/8/layout/process2"/>
    <dgm:cxn modelId="{3E414FE9-CFDE-9C47-86DC-3E1B6729FF18}" type="presParOf" srcId="{80273500-559A-334B-82CA-41E7C65EB125}" destId="{6DE327C8-16E5-8742-A32D-DB98570BD21E}" srcOrd="4" destOrd="0" presId="urn:microsoft.com/office/officeart/2005/8/layout/process2"/>
    <dgm:cxn modelId="{FC6F2B3D-67BA-D143-8AD1-257C704C7A6A}" type="presParOf" srcId="{80273500-559A-334B-82CA-41E7C65EB125}" destId="{8AC86035-8FF5-7046-91F3-69B9130B7188}" srcOrd="5" destOrd="0" presId="urn:microsoft.com/office/officeart/2005/8/layout/process2"/>
    <dgm:cxn modelId="{6BE074BE-344D-2242-A5AA-34012CD0D04B}" type="presParOf" srcId="{8AC86035-8FF5-7046-91F3-69B9130B7188}" destId="{DB59C99C-ECF9-6142-813B-0B4387D8FACD}" srcOrd="0" destOrd="0" presId="urn:microsoft.com/office/officeart/2005/8/layout/process2"/>
    <dgm:cxn modelId="{9FF5C7E0-D601-A749-846C-AC819CA65FAA}" type="presParOf" srcId="{80273500-559A-334B-82CA-41E7C65EB125}" destId="{E764CEE8-D5B7-E34A-819A-B9240B5D93CB}" srcOrd="6" destOrd="0" presId="urn:microsoft.com/office/officeart/2005/8/layout/process2"/>
    <dgm:cxn modelId="{311AE8D7-2299-374F-B317-E405BAC6A929}" type="presParOf" srcId="{80273500-559A-334B-82CA-41E7C65EB125}" destId="{B7ED7407-EFE2-C240-B335-D31C800E4D0B}" srcOrd="7" destOrd="0" presId="urn:microsoft.com/office/officeart/2005/8/layout/process2"/>
    <dgm:cxn modelId="{76E3911B-7DAF-524C-9DF0-C5FE53819D06}" type="presParOf" srcId="{B7ED7407-EFE2-C240-B335-D31C800E4D0B}" destId="{9E90ACB2-7B9E-A14B-88A1-05A98F74C6C2}" srcOrd="0" destOrd="0" presId="urn:microsoft.com/office/officeart/2005/8/layout/process2"/>
    <dgm:cxn modelId="{5EBC2E06-EF4E-6A43-8656-7747FE8562A0}" type="presParOf" srcId="{80273500-559A-334B-82CA-41E7C65EB125}" destId="{0B5D8879-EB00-3C48-8DED-9D83303B537C}" srcOrd="8" destOrd="0" presId="urn:microsoft.com/office/officeart/2005/8/layout/process2"/>
    <dgm:cxn modelId="{198665A2-85A2-0E48-83F5-FAEEB876D47F}" type="presParOf" srcId="{80273500-559A-334B-82CA-41E7C65EB125}" destId="{574DD879-4197-A14F-9A75-879770DF9825}" srcOrd="9" destOrd="0" presId="urn:microsoft.com/office/officeart/2005/8/layout/process2"/>
    <dgm:cxn modelId="{9AF1E3AE-7C2D-FA4C-B658-458A053DB8EE}" type="presParOf" srcId="{574DD879-4197-A14F-9A75-879770DF9825}" destId="{0A90EF29-E41B-AB45-81D8-046977AC6273}" srcOrd="0" destOrd="0" presId="urn:microsoft.com/office/officeart/2005/8/layout/process2"/>
    <dgm:cxn modelId="{15CEEE18-8846-E742-8E55-B257A52C5E96}" type="presParOf" srcId="{80273500-559A-334B-82CA-41E7C65EB125}" destId="{6FB8977A-CC85-2540-8F4C-98FC7F0049AF}" srcOrd="10" destOrd="0" presId="urn:microsoft.com/office/officeart/2005/8/layout/process2"/>
    <dgm:cxn modelId="{20BF1633-87F3-5C49-ACCD-4C8183E215DE}" type="presParOf" srcId="{80273500-559A-334B-82CA-41E7C65EB125}" destId="{A5C9E551-A10F-9D41-8756-12828FCF3833}" srcOrd="11" destOrd="0" presId="urn:microsoft.com/office/officeart/2005/8/layout/process2"/>
    <dgm:cxn modelId="{AC45EE87-6E54-394F-AE9E-F9ECB78997B5}" type="presParOf" srcId="{A5C9E551-A10F-9D41-8756-12828FCF3833}" destId="{9C9FC984-F2F2-2244-8C2A-438EFCC6E9AA}" srcOrd="0" destOrd="0" presId="urn:microsoft.com/office/officeart/2005/8/layout/process2"/>
    <dgm:cxn modelId="{1AB0AB76-B7EB-DF4A-9372-59E68F1CE523}" type="presParOf" srcId="{80273500-559A-334B-82CA-41E7C65EB125}" destId="{26AFDFCB-FE9A-584E-A720-065A419803AA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64BDE-35FB-1D47-A974-028E45AF733F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4A022CD7-19FC-0D49-BF2C-B4F7B112A3BC}">
      <dgm:prSet phldrT="[Text]"/>
      <dgm:spPr/>
      <dgm:t>
        <a:bodyPr/>
        <a:lstStyle/>
        <a:p>
          <a:r>
            <a:rPr lang="en-US" dirty="0" smtClean="0"/>
            <a:t>Load pixel assembly into pixel assembly vacuum chuck</a:t>
          </a:r>
          <a:endParaRPr lang="en-US" dirty="0"/>
        </a:p>
      </dgm:t>
    </dgm:pt>
    <dgm:pt modelId="{D7105198-4EA0-7941-9C4C-670372E3C656}" type="parTrans" cxnId="{2156C270-31F9-A944-A550-EB16ECA4A739}">
      <dgm:prSet/>
      <dgm:spPr/>
      <dgm:t>
        <a:bodyPr/>
        <a:lstStyle/>
        <a:p>
          <a:endParaRPr lang="en-US"/>
        </a:p>
      </dgm:t>
    </dgm:pt>
    <dgm:pt modelId="{8BF0F4D2-438D-694D-B2AB-25601AE68947}" type="sibTrans" cxnId="{2156C270-31F9-A944-A550-EB16ECA4A739}">
      <dgm:prSet/>
      <dgm:spPr/>
      <dgm:t>
        <a:bodyPr/>
        <a:lstStyle/>
        <a:p>
          <a:endParaRPr lang="en-US"/>
        </a:p>
      </dgm:t>
    </dgm:pt>
    <dgm:pt modelId="{72259C06-E785-EA46-AF78-9E617467D393}">
      <dgm:prSet phldrT="[Text]"/>
      <dgm:spPr/>
      <dgm:t>
        <a:bodyPr/>
        <a:lstStyle/>
        <a:p>
          <a:r>
            <a:rPr lang="en-US" dirty="0" smtClean="0"/>
            <a:t>Load flex assembly into flex vacuum chuck</a:t>
          </a:r>
          <a:endParaRPr lang="en-US" dirty="0"/>
        </a:p>
      </dgm:t>
    </dgm:pt>
    <dgm:pt modelId="{AD5A4991-80DD-DC4B-84E2-C42C4ECC8143}" type="parTrans" cxnId="{ACD503EE-92F1-F644-9DD0-82DA656684D0}">
      <dgm:prSet/>
      <dgm:spPr/>
      <dgm:t>
        <a:bodyPr/>
        <a:lstStyle/>
        <a:p>
          <a:endParaRPr lang="en-US"/>
        </a:p>
      </dgm:t>
    </dgm:pt>
    <dgm:pt modelId="{C9FC3096-2C93-3343-9B82-2620FC0CB104}" type="sibTrans" cxnId="{ACD503EE-92F1-F644-9DD0-82DA656684D0}">
      <dgm:prSet/>
      <dgm:spPr/>
      <dgm:t>
        <a:bodyPr/>
        <a:lstStyle/>
        <a:p>
          <a:endParaRPr lang="en-US"/>
        </a:p>
      </dgm:t>
    </dgm:pt>
    <dgm:pt modelId="{234C1F6C-9393-294B-8336-324B12CE25F5}">
      <dgm:prSet phldrT="[Text]"/>
      <dgm:spPr/>
      <dgm:t>
        <a:bodyPr/>
        <a:lstStyle/>
        <a:p>
          <a:r>
            <a:rPr lang="en-US" dirty="0" smtClean="0"/>
            <a:t>Make up glue bath</a:t>
          </a:r>
          <a:endParaRPr lang="en-US" dirty="0"/>
        </a:p>
      </dgm:t>
    </dgm:pt>
    <dgm:pt modelId="{E0560437-580E-9C47-A8F9-501AD92C9CA2}" type="parTrans" cxnId="{60299F99-E5BF-5641-BCF5-D84C508D2925}">
      <dgm:prSet/>
      <dgm:spPr/>
      <dgm:t>
        <a:bodyPr/>
        <a:lstStyle/>
        <a:p>
          <a:endParaRPr lang="en-US"/>
        </a:p>
      </dgm:t>
    </dgm:pt>
    <dgm:pt modelId="{85F30E41-DBFE-E74F-A93D-74CAF1445A86}" type="sibTrans" cxnId="{60299F99-E5BF-5641-BCF5-D84C508D2925}">
      <dgm:prSet/>
      <dgm:spPr/>
      <dgm:t>
        <a:bodyPr/>
        <a:lstStyle/>
        <a:p>
          <a:endParaRPr lang="en-US"/>
        </a:p>
      </dgm:t>
    </dgm:pt>
    <dgm:pt modelId="{E8318B2A-83EA-1E4C-B1F4-6C959AC7FE26}">
      <dgm:prSet phldrT="[Text]"/>
      <dgm:spPr/>
      <dgm:t>
        <a:bodyPr/>
        <a:lstStyle/>
        <a:p>
          <a:r>
            <a:rPr lang="en-US" dirty="0" smtClean="0"/>
            <a:t>Load stamp with glue</a:t>
          </a:r>
          <a:endParaRPr lang="en-US" dirty="0"/>
        </a:p>
      </dgm:t>
    </dgm:pt>
    <dgm:pt modelId="{2618D8BD-4653-8D4E-A23A-99FDA042B07E}" type="parTrans" cxnId="{4969F085-C0CA-E641-92B1-F107972B715E}">
      <dgm:prSet/>
      <dgm:spPr/>
      <dgm:t>
        <a:bodyPr/>
        <a:lstStyle/>
        <a:p>
          <a:endParaRPr lang="en-US"/>
        </a:p>
      </dgm:t>
    </dgm:pt>
    <dgm:pt modelId="{43660F3A-533D-E949-904F-587867DA8BD7}" type="sibTrans" cxnId="{4969F085-C0CA-E641-92B1-F107972B715E}">
      <dgm:prSet/>
      <dgm:spPr/>
      <dgm:t>
        <a:bodyPr/>
        <a:lstStyle/>
        <a:p>
          <a:endParaRPr lang="en-US"/>
        </a:p>
      </dgm:t>
    </dgm:pt>
    <dgm:pt modelId="{25F986BE-5A8F-A545-B7C9-BAE3BCC06CD8}">
      <dgm:prSet phldrT="[Text]"/>
      <dgm:spPr/>
      <dgm:t>
        <a:bodyPr/>
        <a:lstStyle/>
        <a:p>
          <a:r>
            <a:rPr lang="en-US" dirty="0" smtClean="0"/>
            <a:t>Apply glue to pixel assembly</a:t>
          </a:r>
          <a:endParaRPr lang="en-US" dirty="0"/>
        </a:p>
      </dgm:t>
    </dgm:pt>
    <dgm:pt modelId="{DBFBF428-123D-7448-83BF-10D99EBA5C1B}" type="parTrans" cxnId="{20AE4DD0-5734-A043-84E6-326086E5E802}">
      <dgm:prSet/>
      <dgm:spPr/>
      <dgm:t>
        <a:bodyPr/>
        <a:lstStyle/>
        <a:p>
          <a:endParaRPr lang="en-US"/>
        </a:p>
      </dgm:t>
    </dgm:pt>
    <dgm:pt modelId="{702B3403-C114-804A-B5F5-EBB58940AF51}" type="sibTrans" cxnId="{20AE4DD0-5734-A043-84E6-326086E5E802}">
      <dgm:prSet/>
      <dgm:spPr/>
      <dgm:t>
        <a:bodyPr/>
        <a:lstStyle/>
        <a:p>
          <a:endParaRPr lang="en-US"/>
        </a:p>
      </dgm:t>
    </dgm:pt>
    <dgm:pt modelId="{D8F6B977-BB14-A24B-A474-5FFCB558D711}">
      <dgm:prSet phldrT="[Text]"/>
      <dgm:spPr/>
      <dgm:t>
        <a:bodyPr/>
        <a:lstStyle/>
        <a:p>
          <a:r>
            <a:rPr lang="en-US" dirty="0" smtClean="0"/>
            <a:t>Position </a:t>
          </a:r>
          <a:r>
            <a:rPr lang="en-US" dirty="0" smtClean="0"/>
            <a:t>“glued” pixel </a:t>
          </a:r>
          <a:r>
            <a:rPr lang="en-US" dirty="0" smtClean="0"/>
            <a:t>assembly under flex</a:t>
          </a:r>
          <a:endParaRPr lang="en-US" dirty="0"/>
        </a:p>
      </dgm:t>
    </dgm:pt>
    <dgm:pt modelId="{CA448D48-9E0A-624B-8573-23665B2CFF43}" type="parTrans" cxnId="{FA46E94B-2788-7C46-A941-48B2B08CA462}">
      <dgm:prSet/>
      <dgm:spPr/>
      <dgm:t>
        <a:bodyPr/>
        <a:lstStyle/>
        <a:p>
          <a:endParaRPr lang="en-US"/>
        </a:p>
      </dgm:t>
    </dgm:pt>
    <dgm:pt modelId="{40140C38-EF27-CE47-BA3F-6CFC85BF6F9D}" type="sibTrans" cxnId="{FA46E94B-2788-7C46-A941-48B2B08CA462}">
      <dgm:prSet/>
      <dgm:spPr/>
      <dgm:t>
        <a:bodyPr/>
        <a:lstStyle/>
        <a:p>
          <a:endParaRPr lang="en-US"/>
        </a:p>
      </dgm:t>
    </dgm:pt>
    <dgm:pt modelId="{5F9FAA7F-6445-E144-8C3F-AC34C9FEE63E}">
      <dgm:prSet phldrT="[Text]"/>
      <dgm:spPr/>
      <dgm:t>
        <a:bodyPr/>
        <a:lstStyle/>
        <a:p>
          <a:r>
            <a:rPr lang="en-US" dirty="0" smtClean="0"/>
            <a:t>Pick up flex with Z-axis stage</a:t>
          </a:r>
          <a:endParaRPr lang="en-US" dirty="0"/>
        </a:p>
      </dgm:t>
    </dgm:pt>
    <dgm:pt modelId="{B4AF3C42-E63E-BE47-8C3A-27302365F714}" type="parTrans" cxnId="{B442AE2F-B187-C64E-A501-3EB9323A8DEB}">
      <dgm:prSet/>
      <dgm:spPr/>
      <dgm:t>
        <a:bodyPr/>
        <a:lstStyle/>
        <a:p>
          <a:endParaRPr lang="en-US"/>
        </a:p>
      </dgm:t>
    </dgm:pt>
    <dgm:pt modelId="{BB7B73CC-F08B-AC42-8B4F-7E5A2F3696F5}" type="sibTrans" cxnId="{B442AE2F-B187-C64E-A501-3EB9323A8DEB}">
      <dgm:prSet/>
      <dgm:spPr/>
      <dgm:t>
        <a:bodyPr/>
        <a:lstStyle/>
        <a:p>
          <a:endParaRPr lang="en-US"/>
        </a:p>
      </dgm:t>
    </dgm:pt>
    <dgm:pt modelId="{35DA655C-2D90-9448-9E40-4E8751822A42}">
      <dgm:prSet phldrT="[Text]"/>
      <dgm:spPr/>
      <dgm:t>
        <a:bodyPr/>
        <a:lstStyle/>
        <a:p>
          <a:r>
            <a:rPr lang="en-US" dirty="0" smtClean="0"/>
            <a:t>Lower flex onto assembly and allow to cure</a:t>
          </a:r>
          <a:endParaRPr lang="en-US" dirty="0"/>
        </a:p>
      </dgm:t>
    </dgm:pt>
    <dgm:pt modelId="{A67792D7-E05D-3049-8A3A-82A0D7594D75}" type="parTrans" cxnId="{36FC5EE2-13C9-654E-90C0-AC1B1F64765D}">
      <dgm:prSet/>
      <dgm:spPr/>
      <dgm:t>
        <a:bodyPr/>
        <a:lstStyle/>
        <a:p>
          <a:endParaRPr lang="en-US"/>
        </a:p>
      </dgm:t>
    </dgm:pt>
    <dgm:pt modelId="{E0CC4A22-7A40-A749-90D9-A92596D087DC}" type="sibTrans" cxnId="{36FC5EE2-13C9-654E-90C0-AC1B1F64765D}">
      <dgm:prSet/>
      <dgm:spPr/>
      <dgm:t>
        <a:bodyPr/>
        <a:lstStyle/>
        <a:p>
          <a:endParaRPr lang="en-US"/>
        </a:p>
      </dgm:t>
    </dgm:pt>
    <dgm:pt modelId="{040DDB6B-2E83-3946-9635-A74F8D56234E}" type="pres">
      <dgm:prSet presAssocID="{94D64BDE-35FB-1D47-A974-028E45AF733F}" presName="CompostProcess" presStyleCnt="0">
        <dgm:presLayoutVars>
          <dgm:dir/>
          <dgm:resizeHandles val="exact"/>
        </dgm:presLayoutVars>
      </dgm:prSet>
      <dgm:spPr/>
    </dgm:pt>
    <dgm:pt modelId="{367E5CB9-5BCD-C649-ABC7-BE4860DD9006}" type="pres">
      <dgm:prSet presAssocID="{94D64BDE-35FB-1D47-A974-028E45AF733F}" presName="arrow" presStyleLbl="bgShp" presStyleIdx="0" presStyleCnt="1"/>
      <dgm:spPr/>
    </dgm:pt>
    <dgm:pt modelId="{EEEBCCCE-900B-AE4C-B994-BD0BC7031264}" type="pres">
      <dgm:prSet presAssocID="{94D64BDE-35FB-1D47-A974-028E45AF733F}" presName="linearProcess" presStyleCnt="0"/>
      <dgm:spPr/>
    </dgm:pt>
    <dgm:pt modelId="{2107DE5C-66BE-0442-B176-42787DF1224D}" type="pres">
      <dgm:prSet presAssocID="{4A022CD7-19FC-0D49-BF2C-B4F7B112A3B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36FA-7708-FF49-885E-FAF6A6A8EB7A}" type="pres">
      <dgm:prSet presAssocID="{8BF0F4D2-438D-694D-B2AB-25601AE68947}" presName="sibTrans" presStyleCnt="0"/>
      <dgm:spPr/>
    </dgm:pt>
    <dgm:pt modelId="{B9F7028A-39B1-7A4B-ABE8-8989BB81AC8D}" type="pres">
      <dgm:prSet presAssocID="{72259C06-E785-EA46-AF78-9E617467D393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A675E-2EBE-DE4A-BADC-0D9EBFFBA0CF}" type="pres">
      <dgm:prSet presAssocID="{C9FC3096-2C93-3343-9B82-2620FC0CB104}" presName="sibTrans" presStyleCnt="0"/>
      <dgm:spPr/>
    </dgm:pt>
    <dgm:pt modelId="{AB73536A-5E6D-2A47-ACE1-12F282B59C9F}" type="pres">
      <dgm:prSet presAssocID="{5F9FAA7F-6445-E144-8C3F-AC34C9FEE63E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4AC7-DCBD-6842-B4F4-D4DD78A1863E}" type="pres">
      <dgm:prSet presAssocID="{BB7B73CC-F08B-AC42-8B4F-7E5A2F3696F5}" presName="sibTrans" presStyleCnt="0"/>
      <dgm:spPr/>
    </dgm:pt>
    <dgm:pt modelId="{B79354A7-7EFE-AE47-A04F-BB236F808420}" type="pres">
      <dgm:prSet presAssocID="{234C1F6C-9393-294B-8336-324B12CE25F5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C30EA-08BA-2640-B3B1-F6E6AD5252EE}" type="pres">
      <dgm:prSet presAssocID="{85F30E41-DBFE-E74F-A93D-74CAF1445A86}" presName="sibTrans" presStyleCnt="0"/>
      <dgm:spPr/>
    </dgm:pt>
    <dgm:pt modelId="{11895F5B-088E-8546-A8D9-554A63F86437}" type="pres">
      <dgm:prSet presAssocID="{E8318B2A-83EA-1E4C-B1F4-6C959AC7FE26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A3A00-DB59-8946-B7F7-9BB341012196}" type="pres">
      <dgm:prSet presAssocID="{43660F3A-533D-E949-904F-587867DA8BD7}" presName="sibTrans" presStyleCnt="0"/>
      <dgm:spPr/>
    </dgm:pt>
    <dgm:pt modelId="{69C8F478-214C-874F-9080-CAED718BC4FA}" type="pres">
      <dgm:prSet presAssocID="{25F986BE-5A8F-A545-B7C9-BAE3BCC06CD8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B677-C615-C24E-8851-6E4AD6E4C3A2}" type="pres">
      <dgm:prSet presAssocID="{702B3403-C114-804A-B5F5-EBB58940AF51}" presName="sibTrans" presStyleCnt="0"/>
      <dgm:spPr/>
    </dgm:pt>
    <dgm:pt modelId="{4492AD23-142C-DA49-B95D-B52ABE7549D5}" type="pres">
      <dgm:prSet presAssocID="{D8F6B977-BB14-A24B-A474-5FFCB558D711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A8AA1-6694-F049-8C06-B7CB8EBB4CC3}" type="pres">
      <dgm:prSet presAssocID="{40140C38-EF27-CE47-BA3F-6CFC85BF6F9D}" presName="sibTrans" presStyleCnt="0"/>
      <dgm:spPr/>
    </dgm:pt>
    <dgm:pt modelId="{780EB509-D3A7-BE49-878F-C4B8C46E3737}" type="pres">
      <dgm:prSet presAssocID="{35DA655C-2D90-9448-9E40-4E8751822A42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8895C-757C-0A49-B064-905CFACA9551}" type="presOf" srcId="{E8318B2A-83EA-1E4C-B1F4-6C959AC7FE26}" destId="{11895F5B-088E-8546-A8D9-554A63F86437}" srcOrd="0" destOrd="0" presId="urn:microsoft.com/office/officeart/2005/8/layout/hProcess9"/>
    <dgm:cxn modelId="{4969F085-C0CA-E641-92B1-F107972B715E}" srcId="{94D64BDE-35FB-1D47-A974-028E45AF733F}" destId="{E8318B2A-83EA-1E4C-B1F4-6C959AC7FE26}" srcOrd="4" destOrd="0" parTransId="{2618D8BD-4653-8D4E-A23A-99FDA042B07E}" sibTransId="{43660F3A-533D-E949-904F-587867DA8BD7}"/>
    <dgm:cxn modelId="{60299F99-E5BF-5641-BCF5-D84C508D2925}" srcId="{94D64BDE-35FB-1D47-A974-028E45AF733F}" destId="{234C1F6C-9393-294B-8336-324B12CE25F5}" srcOrd="3" destOrd="0" parTransId="{E0560437-580E-9C47-A8F9-501AD92C9CA2}" sibTransId="{85F30E41-DBFE-E74F-A93D-74CAF1445A86}"/>
    <dgm:cxn modelId="{ACD503EE-92F1-F644-9DD0-82DA656684D0}" srcId="{94D64BDE-35FB-1D47-A974-028E45AF733F}" destId="{72259C06-E785-EA46-AF78-9E617467D393}" srcOrd="1" destOrd="0" parTransId="{AD5A4991-80DD-DC4B-84E2-C42C4ECC8143}" sibTransId="{C9FC3096-2C93-3343-9B82-2620FC0CB104}"/>
    <dgm:cxn modelId="{36FC5EE2-13C9-654E-90C0-AC1B1F64765D}" srcId="{94D64BDE-35FB-1D47-A974-028E45AF733F}" destId="{35DA655C-2D90-9448-9E40-4E8751822A42}" srcOrd="7" destOrd="0" parTransId="{A67792D7-E05D-3049-8A3A-82A0D7594D75}" sibTransId="{E0CC4A22-7A40-A749-90D9-A92596D087DC}"/>
    <dgm:cxn modelId="{715D2290-70D1-2745-BEC9-53013DAE0273}" type="presOf" srcId="{D8F6B977-BB14-A24B-A474-5FFCB558D711}" destId="{4492AD23-142C-DA49-B95D-B52ABE7549D5}" srcOrd="0" destOrd="0" presId="urn:microsoft.com/office/officeart/2005/8/layout/hProcess9"/>
    <dgm:cxn modelId="{2156C270-31F9-A944-A550-EB16ECA4A739}" srcId="{94D64BDE-35FB-1D47-A974-028E45AF733F}" destId="{4A022CD7-19FC-0D49-BF2C-B4F7B112A3BC}" srcOrd="0" destOrd="0" parTransId="{D7105198-4EA0-7941-9C4C-670372E3C656}" sibTransId="{8BF0F4D2-438D-694D-B2AB-25601AE68947}"/>
    <dgm:cxn modelId="{236C799A-F4EF-534F-9072-36E93C8EBF97}" type="presOf" srcId="{5F9FAA7F-6445-E144-8C3F-AC34C9FEE63E}" destId="{AB73536A-5E6D-2A47-ACE1-12F282B59C9F}" srcOrd="0" destOrd="0" presId="urn:microsoft.com/office/officeart/2005/8/layout/hProcess9"/>
    <dgm:cxn modelId="{20AE4DD0-5734-A043-84E6-326086E5E802}" srcId="{94D64BDE-35FB-1D47-A974-028E45AF733F}" destId="{25F986BE-5A8F-A545-B7C9-BAE3BCC06CD8}" srcOrd="5" destOrd="0" parTransId="{DBFBF428-123D-7448-83BF-10D99EBA5C1B}" sibTransId="{702B3403-C114-804A-B5F5-EBB58940AF51}"/>
    <dgm:cxn modelId="{EE61ED4D-676E-8746-B6B5-980E38EA4D8B}" type="presOf" srcId="{234C1F6C-9393-294B-8336-324B12CE25F5}" destId="{B79354A7-7EFE-AE47-A04F-BB236F808420}" srcOrd="0" destOrd="0" presId="urn:microsoft.com/office/officeart/2005/8/layout/hProcess9"/>
    <dgm:cxn modelId="{1154C2A8-5FE8-7A4C-B370-CB065BEC6E54}" type="presOf" srcId="{4A022CD7-19FC-0D49-BF2C-B4F7B112A3BC}" destId="{2107DE5C-66BE-0442-B176-42787DF1224D}" srcOrd="0" destOrd="0" presId="urn:microsoft.com/office/officeart/2005/8/layout/hProcess9"/>
    <dgm:cxn modelId="{36FB170E-3C7B-744E-A8B8-398124612733}" type="presOf" srcId="{35DA655C-2D90-9448-9E40-4E8751822A42}" destId="{780EB509-D3A7-BE49-878F-C4B8C46E3737}" srcOrd="0" destOrd="0" presId="urn:microsoft.com/office/officeart/2005/8/layout/hProcess9"/>
    <dgm:cxn modelId="{C64DAB33-3221-FB42-AFA6-D3FA93F511CD}" type="presOf" srcId="{94D64BDE-35FB-1D47-A974-028E45AF733F}" destId="{040DDB6B-2E83-3946-9635-A74F8D56234E}" srcOrd="0" destOrd="0" presId="urn:microsoft.com/office/officeart/2005/8/layout/hProcess9"/>
    <dgm:cxn modelId="{B442AE2F-B187-C64E-A501-3EB9323A8DEB}" srcId="{94D64BDE-35FB-1D47-A974-028E45AF733F}" destId="{5F9FAA7F-6445-E144-8C3F-AC34C9FEE63E}" srcOrd="2" destOrd="0" parTransId="{B4AF3C42-E63E-BE47-8C3A-27302365F714}" sibTransId="{BB7B73CC-F08B-AC42-8B4F-7E5A2F3696F5}"/>
    <dgm:cxn modelId="{6FDC1D3D-8327-034D-BFA1-88E1641FC268}" type="presOf" srcId="{72259C06-E785-EA46-AF78-9E617467D393}" destId="{B9F7028A-39B1-7A4B-ABE8-8989BB81AC8D}" srcOrd="0" destOrd="0" presId="urn:microsoft.com/office/officeart/2005/8/layout/hProcess9"/>
    <dgm:cxn modelId="{FA46E94B-2788-7C46-A941-48B2B08CA462}" srcId="{94D64BDE-35FB-1D47-A974-028E45AF733F}" destId="{D8F6B977-BB14-A24B-A474-5FFCB558D711}" srcOrd="6" destOrd="0" parTransId="{CA448D48-9E0A-624B-8573-23665B2CFF43}" sibTransId="{40140C38-EF27-CE47-BA3F-6CFC85BF6F9D}"/>
    <dgm:cxn modelId="{4F6F73CA-31D4-6D45-9814-20E579A57095}" type="presOf" srcId="{25F986BE-5A8F-A545-B7C9-BAE3BCC06CD8}" destId="{69C8F478-214C-874F-9080-CAED718BC4FA}" srcOrd="0" destOrd="0" presId="urn:microsoft.com/office/officeart/2005/8/layout/hProcess9"/>
    <dgm:cxn modelId="{4C65D456-DC46-E34B-8184-5DD8831F14D6}" type="presParOf" srcId="{040DDB6B-2E83-3946-9635-A74F8D56234E}" destId="{367E5CB9-5BCD-C649-ABC7-BE4860DD9006}" srcOrd="0" destOrd="0" presId="urn:microsoft.com/office/officeart/2005/8/layout/hProcess9"/>
    <dgm:cxn modelId="{6B7DF715-E9A0-9F49-9F86-C59A4D8ADBB1}" type="presParOf" srcId="{040DDB6B-2E83-3946-9635-A74F8D56234E}" destId="{EEEBCCCE-900B-AE4C-B994-BD0BC7031264}" srcOrd="1" destOrd="0" presId="urn:microsoft.com/office/officeart/2005/8/layout/hProcess9"/>
    <dgm:cxn modelId="{8559BC7B-0E3B-B44F-80EA-D3D251FC13E7}" type="presParOf" srcId="{EEEBCCCE-900B-AE4C-B994-BD0BC7031264}" destId="{2107DE5C-66BE-0442-B176-42787DF1224D}" srcOrd="0" destOrd="0" presId="urn:microsoft.com/office/officeart/2005/8/layout/hProcess9"/>
    <dgm:cxn modelId="{6DC40AD0-027F-7940-A961-A10C4F8A23DF}" type="presParOf" srcId="{EEEBCCCE-900B-AE4C-B994-BD0BC7031264}" destId="{278336FA-7708-FF49-885E-FAF6A6A8EB7A}" srcOrd="1" destOrd="0" presId="urn:microsoft.com/office/officeart/2005/8/layout/hProcess9"/>
    <dgm:cxn modelId="{1A3A9FF9-894B-864A-B7B6-AF1B9C0028A4}" type="presParOf" srcId="{EEEBCCCE-900B-AE4C-B994-BD0BC7031264}" destId="{B9F7028A-39B1-7A4B-ABE8-8989BB81AC8D}" srcOrd="2" destOrd="0" presId="urn:microsoft.com/office/officeart/2005/8/layout/hProcess9"/>
    <dgm:cxn modelId="{46F9C9ED-0D5C-8542-A005-0B79A2BBDDAD}" type="presParOf" srcId="{EEEBCCCE-900B-AE4C-B994-BD0BC7031264}" destId="{2E6A675E-2EBE-DE4A-BADC-0D9EBFFBA0CF}" srcOrd="3" destOrd="0" presId="urn:microsoft.com/office/officeart/2005/8/layout/hProcess9"/>
    <dgm:cxn modelId="{E459AA1F-1639-AB45-AE23-D343CFA5A811}" type="presParOf" srcId="{EEEBCCCE-900B-AE4C-B994-BD0BC7031264}" destId="{AB73536A-5E6D-2A47-ACE1-12F282B59C9F}" srcOrd="4" destOrd="0" presId="urn:microsoft.com/office/officeart/2005/8/layout/hProcess9"/>
    <dgm:cxn modelId="{AA152078-80C5-EF4D-8852-1EC02C4232CE}" type="presParOf" srcId="{EEEBCCCE-900B-AE4C-B994-BD0BC7031264}" destId="{6B084AC7-DCBD-6842-B4F4-D4DD78A1863E}" srcOrd="5" destOrd="0" presId="urn:microsoft.com/office/officeart/2005/8/layout/hProcess9"/>
    <dgm:cxn modelId="{A4A5A94C-A85E-FB45-B560-849D8E2910B9}" type="presParOf" srcId="{EEEBCCCE-900B-AE4C-B994-BD0BC7031264}" destId="{B79354A7-7EFE-AE47-A04F-BB236F808420}" srcOrd="6" destOrd="0" presId="urn:microsoft.com/office/officeart/2005/8/layout/hProcess9"/>
    <dgm:cxn modelId="{D78B5DA7-DF11-E64A-A881-AC77D45716D3}" type="presParOf" srcId="{EEEBCCCE-900B-AE4C-B994-BD0BC7031264}" destId="{E6AC30EA-08BA-2640-B3B1-F6E6AD5252EE}" srcOrd="7" destOrd="0" presId="urn:microsoft.com/office/officeart/2005/8/layout/hProcess9"/>
    <dgm:cxn modelId="{D6A7FC59-6C35-E540-9F3E-5E6D42A894CD}" type="presParOf" srcId="{EEEBCCCE-900B-AE4C-B994-BD0BC7031264}" destId="{11895F5B-088E-8546-A8D9-554A63F86437}" srcOrd="8" destOrd="0" presId="urn:microsoft.com/office/officeart/2005/8/layout/hProcess9"/>
    <dgm:cxn modelId="{5CC7D81E-3067-F54C-ABE3-C0FAD02AA8DB}" type="presParOf" srcId="{EEEBCCCE-900B-AE4C-B994-BD0BC7031264}" destId="{114A3A00-DB59-8946-B7F7-9BB341012196}" srcOrd="9" destOrd="0" presId="urn:microsoft.com/office/officeart/2005/8/layout/hProcess9"/>
    <dgm:cxn modelId="{552534AF-D45D-C94D-8CFA-5862178907EC}" type="presParOf" srcId="{EEEBCCCE-900B-AE4C-B994-BD0BC7031264}" destId="{69C8F478-214C-874F-9080-CAED718BC4FA}" srcOrd="10" destOrd="0" presId="urn:microsoft.com/office/officeart/2005/8/layout/hProcess9"/>
    <dgm:cxn modelId="{02D02E7C-34B2-BB4D-85B3-408016B1EB91}" type="presParOf" srcId="{EEEBCCCE-900B-AE4C-B994-BD0BC7031264}" destId="{8CADB677-C615-C24E-8851-6E4AD6E4C3A2}" srcOrd="11" destOrd="0" presId="urn:microsoft.com/office/officeart/2005/8/layout/hProcess9"/>
    <dgm:cxn modelId="{71B61FE0-9E81-2D4B-9211-882692EC327D}" type="presParOf" srcId="{EEEBCCCE-900B-AE4C-B994-BD0BC7031264}" destId="{4492AD23-142C-DA49-B95D-B52ABE7549D5}" srcOrd="12" destOrd="0" presId="urn:microsoft.com/office/officeart/2005/8/layout/hProcess9"/>
    <dgm:cxn modelId="{10CA4F7C-7034-3A47-81A8-496BE72DD086}" type="presParOf" srcId="{EEEBCCCE-900B-AE4C-B994-BD0BC7031264}" destId="{413A8AA1-6694-F049-8C06-B7CB8EBB4CC3}" srcOrd="13" destOrd="0" presId="urn:microsoft.com/office/officeart/2005/8/layout/hProcess9"/>
    <dgm:cxn modelId="{1571B3C5-AB5B-BF4D-9AE6-9E87AD619F6B}" type="presParOf" srcId="{EEEBCCCE-900B-AE4C-B994-BD0BC7031264}" destId="{780EB509-D3A7-BE49-878F-C4B8C46E3737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64B-AAAD-7842-AF5B-DE562257EEC4}">
      <dsp:nvSpPr>
        <dsp:cNvPr id="0" name=""/>
        <dsp:cNvSpPr/>
      </dsp:nvSpPr>
      <dsp:spPr>
        <a:xfrm>
          <a:off x="2877048" y="34484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Flex arrives - test</a:t>
          </a:r>
          <a:endParaRPr lang="en-US" sz="1700" kern="1200" dirty="0"/>
        </a:p>
      </dsp:txBody>
      <dsp:txXfrm>
        <a:off x="2891090" y="48526"/>
        <a:ext cx="4733419" cy="451329"/>
      </dsp:txXfrm>
    </dsp:sp>
    <dsp:sp modelId="{132277E2-5B0A-704A-AF79-9CA2579E1C82}">
      <dsp:nvSpPr>
        <dsp:cNvPr id="0" name=""/>
        <dsp:cNvSpPr/>
      </dsp:nvSpPr>
      <dsp:spPr>
        <a:xfrm rot="5400000">
          <a:off x="5180622" y="508934"/>
          <a:ext cx="154355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5193079" y="539624"/>
        <a:ext cx="129442" cy="108049"/>
      </dsp:txXfrm>
    </dsp:sp>
    <dsp:sp modelId="{76457844-4CBA-AE45-95A7-BFAC98ECF6E7}">
      <dsp:nvSpPr>
        <dsp:cNvPr id="0" name=""/>
        <dsp:cNvSpPr/>
      </dsp:nvSpPr>
      <dsp:spPr>
        <a:xfrm>
          <a:off x="2877048" y="719705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Glue MUX and</a:t>
          </a:r>
          <a:r>
            <a:rPr lang="en-US" sz="1700" kern="1200" baseline="0" dirty="0" smtClean="0"/>
            <a:t> PSPP chips </a:t>
          </a:r>
          <a:endParaRPr lang="en-US" sz="1700" kern="1200" dirty="0"/>
        </a:p>
      </dsp:txBody>
      <dsp:txXfrm>
        <a:off x="2891090" y="733747"/>
        <a:ext cx="4733419" cy="451329"/>
      </dsp:txXfrm>
    </dsp:sp>
    <dsp:sp modelId="{499A98E9-382A-A543-B72A-12ADE0D8CEED}">
      <dsp:nvSpPr>
        <dsp:cNvPr id="0" name=""/>
        <dsp:cNvSpPr/>
      </dsp:nvSpPr>
      <dsp:spPr>
        <a:xfrm rot="5400000">
          <a:off x="5167909" y="1211105"/>
          <a:ext cx="179780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193078" y="1229083"/>
        <a:ext cx="129442" cy="125846"/>
      </dsp:txXfrm>
    </dsp:sp>
    <dsp:sp modelId="{6DE327C8-16E5-8742-A32D-DB98570BD21E}">
      <dsp:nvSpPr>
        <dsp:cNvPr id="0" name=""/>
        <dsp:cNvSpPr/>
      </dsp:nvSpPr>
      <dsp:spPr>
        <a:xfrm>
          <a:off x="2877048" y="1438826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Wirebond</a:t>
          </a:r>
          <a:r>
            <a:rPr lang="en-US" sz="1700" kern="1200" baseline="0" dirty="0" smtClean="0"/>
            <a:t> MUX and PSPP chips</a:t>
          </a:r>
          <a:endParaRPr lang="en-US" sz="1700" kern="1200" dirty="0"/>
        </a:p>
      </dsp:txBody>
      <dsp:txXfrm>
        <a:off x="2891090" y="1452868"/>
        <a:ext cx="4733419" cy="451329"/>
      </dsp:txXfrm>
    </dsp:sp>
    <dsp:sp modelId="{8AC86035-8FF5-7046-91F3-69B9130B7188}">
      <dsp:nvSpPr>
        <dsp:cNvPr id="0" name=""/>
        <dsp:cNvSpPr/>
      </dsp:nvSpPr>
      <dsp:spPr>
        <a:xfrm rot="5400000">
          <a:off x="5167909" y="1930225"/>
          <a:ext cx="179780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193078" y="1948203"/>
        <a:ext cx="129442" cy="125846"/>
      </dsp:txXfrm>
    </dsp:sp>
    <dsp:sp modelId="{E764CEE8-D5B7-E34A-819A-B9240B5D93CB}">
      <dsp:nvSpPr>
        <dsp:cNvPr id="0" name=""/>
        <dsp:cNvSpPr/>
      </dsp:nvSpPr>
      <dsp:spPr>
        <a:xfrm>
          <a:off x="2877048" y="2157947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electrically MUX and PSPP </a:t>
          </a:r>
          <a:r>
            <a:rPr lang="en-US" sz="1700" kern="1200" dirty="0" smtClean="0"/>
            <a:t>chip on flex</a:t>
          </a:r>
          <a:endParaRPr lang="en-US" sz="1700" kern="1200" dirty="0"/>
        </a:p>
      </dsp:txBody>
      <dsp:txXfrm>
        <a:off x="2891090" y="2171989"/>
        <a:ext cx="4733419" cy="451329"/>
      </dsp:txXfrm>
    </dsp:sp>
    <dsp:sp modelId="{B7ED7407-EFE2-C240-B335-D31C800E4D0B}">
      <dsp:nvSpPr>
        <dsp:cNvPr id="0" name=""/>
        <dsp:cNvSpPr/>
      </dsp:nvSpPr>
      <dsp:spPr>
        <a:xfrm rot="5400000">
          <a:off x="5167909" y="2649346"/>
          <a:ext cx="179780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193078" y="2667324"/>
        <a:ext cx="129442" cy="125846"/>
      </dsp:txXfrm>
    </dsp:sp>
    <dsp:sp modelId="{0B5D8879-EB00-3C48-8DED-9D83303B537C}">
      <dsp:nvSpPr>
        <dsp:cNvPr id="0" name=""/>
        <dsp:cNvSpPr/>
      </dsp:nvSpPr>
      <dsp:spPr>
        <a:xfrm>
          <a:off x="2877048" y="2877067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Glue flex to pixel assembly</a:t>
          </a:r>
          <a:endParaRPr lang="en-US" sz="1700" kern="1200" dirty="0"/>
        </a:p>
      </dsp:txBody>
      <dsp:txXfrm>
        <a:off x="2891090" y="2891109"/>
        <a:ext cx="4733419" cy="451329"/>
      </dsp:txXfrm>
    </dsp:sp>
    <dsp:sp modelId="{574DD879-4197-A14F-9A75-879770DF9825}">
      <dsp:nvSpPr>
        <dsp:cNvPr id="0" name=""/>
        <dsp:cNvSpPr/>
      </dsp:nvSpPr>
      <dsp:spPr>
        <a:xfrm rot="5400000">
          <a:off x="5167909" y="3368466"/>
          <a:ext cx="179780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193078" y="3386444"/>
        <a:ext cx="129442" cy="125846"/>
      </dsp:txXfrm>
    </dsp:sp>
    <dsp:sp modelId="{6FB8977A-CC85-2540-8F4C-98FC7F0049AF}">
      <dsp:nvSpPr>
        <dsp:cNvPr id="0" name=""/>
        <dsp:cNvSpPr/>
      </dsp:nvSpPr>
      <dsp:spPr>
        <a:xfrm>
          <a:off x="2877048" y="3596188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Wirebond flex to pixel assembly</a:t>
          </a:r>
          <a:endParaRPr lang="en-US" sz="1700" kern="1200" dirty="0"/>
        </a:p>
      </dsp:txBody>
      <dsp:txXfrm>
        <a:off x="2891090" y="3610230"/>
        <a:ext cx="4733419" cy="451329"/>
      </dsp:txXfrm>
    </dsp:sp>
    <dsp:sp modelId="{A5C9E551-A10F-9D41-8756-12828FCF3833}">
      <dsp:nvSpPr>
        <dsp:cNvPr id="0" name=""/>
        <dsp:cNvSpPr/>
      </dsp:nvSpPr>
      <dsp:spPr>
        <a:xfrm rot="5400000">
          <a:off x="5167909" y="4087587"/>
          <a:ext cx="179780" cy="2157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5193078" y="4105565"/>
        <a:ext cx="129442" cy="125846"/>
      </dsp:txXfrm>
    </dsp:sp>
    <dsp:sp modelId="{26AFDFCB-FE9A-584E-A720-065A419803AA}">
      <dsp:nvSpPr>
        <dsp:cNvPr id="0" name=""/>
        <dsp:cNvSpPr/>
      </dsp:nvSpPr>
      <dsp:spPr>
        <a:xfrm>
          <a:off x="2877048" y="4315308"/>
          <a:ext cx="4761503" cy="4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electrically pixel assembly</a:t>
          </a:r>
          <a:endParaRPr lang="en-US" sz="1700" kern="1200" dirty="0"/>
        </a:p>
      </dsp:txBody>
      <dsp:txXfrm>
        <a:off x="2891090" y="4329350"/>
        <a:ext cx="4733419" cy="451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E5CB9-5BCD-C649-ABC7-BE4860DD900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7DE5C-66BE-0442-B176-42787DF1224D}">
      <dsp:nvSpPr>
        <dsp:cNvPr id="0" name=""/>
        <dsp:cNvSpPr/>
      </dsp:nvSpPr>
      <dsp:spPr>
        <a:xfrm>
          <a:off x="417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Load pixel assembly into pixel assembly vacuum chuck</a:t>
          </a:r>
          <a:endParaRPr lang="en-US" sz="1700" kern="1200" dirty="0"/>
        </a:p>
      </dsp:txBody>
      <dsp:txXfrm>
        <a:off x="61889" y="1366873"/>
        <a:ext cx="1136309" cy="1617591"/>
      </dsp:txXfrm>
    </dsp:sp>
    <dsp:sp modelId="{B9F7028A-39B1-7A4B-ABE8-8989BB81AC8D}">
      <dsp:nvSpPr>
        <dsp:cNvPr id="0" name=""/>
        <dsp:cNvSpPr/>
      </dsp:nvSpPr>
      <dsp:spPr>
        <a:xfrm>
          <a:off x="1322633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Load flex assembly into flex vacuum chuck</a:t>
          </a:r>
          <a:endParaRPr lang="en-US" sz="1700" kern="1200" dirty="0"/>
        </a:p>
      </dsp:txBody>
      <dsp:txXfrm>
        <a:off x="1384105" y="1366873"/>
        <a:ext cx="1136309" cy="1617591"/>
      </dsp:txXfrm>
    </dsp:sp>
    <dsp:sp modelId="{AB73536A-5E6D-2A47-ACE1-12F282B59C9F}">
      <dsp:nvSpPr>
        <dsp:cNvPr id="0" name=""/>
        <dsp:cNvSpPr/>
      </dsp:nvSpPr>
      <dsp:spPr>
        <a:xfrm>
          <a:off x="2644849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Pick up flex with Z-axis stage</a:t>
          </a:r>
          <a:endParaRPr lang="en-US" sz="1700" kern="1200" dirty="0"/>
        </a:p>
      </dsp:txBody>
      <dsp:txXfrm>
        <a:off x="2706321" y="1366873"/>
        <a:ext cx="1136309" cy="1617591"/>
      </dsp:txXfrm>
    </dsp:sp>
    <dsp:sp modelId="{B79354A7-7EFE-AE47-A04F-BB236F808420}">
      <dsp:nvSpPr>
        <dsp:cNvPr id="0" name=""/>
        <dsp:cNvSpPr/>
      </dsp:nvSpPr>
      <dsp:spPr>
        <a:xfrm>
          <a:off x="3967065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Make up glue bath</a:t>
          </a:r>
          <a:endParaRPr lang="en-US" sz="1700" kern="1200" dirty="0"/>
        </a:p>
      </dsp:txBody>
      <dsp:txXfrm>
        <a:off x="4028537" y="1366873"/>
        <a:ext cx="1136309" cy="1617591"/>
      </dsp:txXfrm>
    </dsp:sp>
    <dsp:sp modelId="{11895F5B-088E-8546-A8D9-554A63F86437}">
      <dsp:nvSpPr>
        <dsp:cNvPr id="0" name=""/>
        <dsp:cNvSpPr/>
      </dsp:nvSpPr>
      <dsp:spPr>
        <a:xfrm>
          <a:off x="5289281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Load stamp with glue</a:t>
          </a:r>
          <a:endParaRPr lang="en-US" sz="1700" kern="1200" dirty="0"/>
        </a:p>
      </dsp:txBody>
      <dsp:txXfrm>
        <a:off x="5350753" y="1366873"/>
        <a:ext cx="1136309" cy="1617591"/>
      </dsp:txXfrm>
    </dsp:sp>
    <dsp:sp modelId="{69C8F478-214C-874F-9080-CAED718BC4FA}">
      <dsp:nvSpPr>
        <dsp:cNvPr id="0" name=""/>
        <dsp:cNvSpPr/>
      </dsp:nvSpPr>
      <dsp:spPr>
        <a:xfrm>
          <a:off x="6611497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Apply glue to pixel assembly</a:t>
          </a:r>
          <a:endParaRPr lang="en-US" sz="1700" kern="1200" dirty="0"/>
        </a:p>
      </dsp:txBody>
      <dsp:txXfrm>
        <a:off x="6672969" y="1366873"/>
        <a:ext cx="1136309" cy="1617591"/>
      </dsp:txXfrm>
    </dsp:sp>
    <dsp:sp modelId="{4492AD23-142C-DA49-B95D-B52ABE7549D5}">
      <dsp:nvSpPr>
        <dsp:cNvPr id="0" name=""/>
        <dsp:cNvSpPr/>
      </dsp:nvSpPr>
      <dsp:spPr>
        <a:xfrm>
          <a:off x="7933713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Position </a:t>
          </a:r>
          <a:r>
            <a:rPr lang="en-US" sz="1700" kern="1200" dirty="0" smtClean="0"/>
            <a:t>“glued” pixel </a:t>
          </a:r>
          <a:r>
            <a:rPr lang="en-US" sz="1700" kern="1200" dirty="0" smtClean="0"/>
            <a:t>assembly under flex</a:t>
          </a:r>
          <a:endParaRPr lang="en-US" sz="1700" kern="1200" dirty="0"/>
        </a:p>
      </dsp:txBody>
      <dsp:txXfrm>
        <a:off x="7995185" y="1366873"/>
        <a:ext cx="1136309" cy="1617591"/>
      </dsp:txXfrm>
    </dsp:sp>
    <dsp:sp modelId="{780EB509-D3A7-BE49-878F-C4B8C46E3737}">
      <dsp:nvSpPr>
        <dsp:cNvPr id="0" name=""/>
        <dsp:cNvSpPr/>
      </dsp:nvSpPr>
      <dsp:spPr>
        <a:xfrm>
          <a:off x="9255929" y="1305401"/>
          <a:ext cx="1259253" cy="1740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Lower flex onto assembly and allow to cure</a:t>
          </a:r>
          <a:endParaRPr lang="en-US" sz="1700" kern="1200" dirty="0"/>
        </a:p>
      </dsp:txBody>
      <dsp:txXfrm>
        <a:off x="9317401" y="1366873"/>
        <a:ext cx="1136309" cy="161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1CD9-70CD-354F-BB47-A94B87F450F1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AB49-F3C3-944B-B42E-61C51612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AB49-F3C3-944B-B42E-61C51612C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EBBF-06FA-2C4E-A470-BFC445BDA784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4DF-4D6F-7645-8566-2EEE6311D58E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D21E-7E26-4849-A445-704D57B1D1E9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EE3-1C82-1F45-BE5A-AE4B6C60BA99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E408-D8C5-904D-ACA3-8E14EC6C98F7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EFC-FFA2-D445-9013-F1159690C887}" type="datetime1">
              <a:rPr lang="en-GB" smtClean="0"/>
              <a:t>25/08/2016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BADD-0EE1-A447-A080-242B403A1D9D}" type="datetime1">
              <a:rPr lang="en-GB" smtClean="0"/>
              <a:t>25/08/2016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D58C-A8B4-6C42-962F-78BCC90513AC}" type="datetime1">
              <a:rPr lang="en-GB" smtClean="0"/>
              <a:t>25/08/2016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1050-6B58-1E4F-BDC2-D5BE9C7E68D5}" type="datetime1">
              <a:rPr lang="en-GB" smtClean="0"/>
              <a:t>25/08/2016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6FBA-A3AD-4C49-8069-E3B09B5F30BF}" type="datetime1">
              <a:rPr lang="en-GB" smtClean="0"/>
              <a:t>25/08/2016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70EF-6D39-254B-96FD-BEF81F917627}" type="datetime1">
              <a:rPr lang="en-GB" smtClean="0"/>
              <a:t>25/08/2016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DDE8-4CC8-7F48-997D-CF60D6FE0A2E}" type="datetime1">
              <a:rPr lang="en-GB" smtClean="0"/>
              <a:t>25/08/2016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38C4-54CE-4440-9F42-AF26AC9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ita-usa.net/wp-content/uploads/2015/09/0.17-PITCH-X-4.7-LG.png" TargetMode="External"/><Relationship Id="rId3" Type="http://schemas.openxmlformats.org/officeDocument/2006/relationships/hyperlink" Target="http://kita-usa.net/high-current-high-temperature-0-50mm-pitch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pixel module assembly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flex to pixel assembly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46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a stamp method to transfer glue from glue bath to pixel assembly</a:t>
                </a:r>
              </a:p>
              <a:p>
                <a:r>
                  <a:rPr lang="en-US" dirty="0" smtClean="0"/>
                  <a:t>Pick up pixel flex and lower onto pixel assembly</a:t>
                </a:r>
              </a:p>
              <a:p>
                <a:r>
                  <a:rPr lang="en-US" dirty="0" smtClean="0"/>
                  <a:t>Several stage process required to obtain required accuracy</a:t>
                </a:r>
              </a:p>
              <a:p>
                <a:pPr lvl="1"/>
                <a:r>
                  <a:rPr lang="en-US" dirty="0" smtClean="0"/>
                  <a:t>Based on FEI4 wire bond pad pitch of 150um</a:t>
                </a:r>
              </a:p>
              <a:p>
                <a:pPr lvl="1"/>
                <a:r>
                  <a:rPr lang="en-US" dirty="0" smtClean="0"/>
                  <a:t>Would want less than ¼ pitch miss-alignment – Just made this up. Needs really to be based on an angle and distance for the bond pads</a:t>
                </a:r>
              </a:p>
              <a:p>
                <a:pPr lvl="1"/>
                <a:r>
                  <a:rPr lang="en-US" dirty="0" smtClean="0"/>
                  <a:t>Requires 37um alignment accuracy</a:t>
                </a:r>
              </a:p>
              <a:p>
                <a:pPr lvl="1"/>
                <a:r>
                  <a:rPr lang="en-US" dirty="0" smtClean="0"/>
                  <a:t>Rotational accuracy: </a:t>
                </a:r>
              </a:p>
              <a:p>
                <a:pPr lvl="2"/>
                <a:r>
                  <a:rPr lang="en-US" dirty="0" smtClean="0"/>
                  <a:t>Assume want d &lt; pitch /4 = 37um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charset="0"/>
                          </a:rPr>
                          <m:t>20</m:t>
                        </m:r>
                        <m:r>
                          <a:rPr lang="en-GB" b="0" i="1" smtClean="0">
                            <a:latin typeface="Cambria Math" charset="0"/>
                          </a:rPr>
                          <m:t>𝑚𝑚</m:t>
                        </m:r>
                      </m:den>
                    </m:f>
                    <m:r>
                      <a:rPr lang="en-GB" b="0" i="1" smtClean="0">
                        <a:latin typeface="Cambria Math" charset="0"/>
                      </a:rPr>
                      <m:t>→ 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0.1</m:t>
                        </m:r>
                      </m:e>
                      <m:sup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Want l &lt; 100um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charset="0"/>
                          </a:rPr>
                          <m:t>𝑙</m:t>
                        </m:r>
                      </m:num>
                      <m:den>
                        <m:r>
                          <a:rPr lang="en-GB" b="0" i="1" smtClean="0">
                            <a:latin typeface="Cambria Math" charset="0"/>
                          </a:rPr>
                          <m:t>20</m:t>
                        </m:r>
                        <m:r>
                          <a:rPr lang="en-GB" b="0" i="1" smtClean="0">
                            <a:latin typeface="Cambria Math" charset="0"/>
                          </a:rPr>
                          <m:t>𝑚𝑚</m:t>
                        </m:r>
                      </m:den>
                    </m:f>
                    <m:r>
                      <a:rPr lang="en-GB" b="0" i="1" smtClean="0">
                        <a:latin typeface="Cambria Math" charset="0"/>
                      </a:rPr>
                      <m:t>→ 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0.29</m:t>
                        </m:r>
                      </m:e>
                      <m:sup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4644"/>
              </a:xfrm>
              <a:blipFill rotWithShape="0">
                <a:blip r:embed="rId2"/>
                <a:stretch>
                  <a:fillRect l="-1043" t="-2813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414933" y="4221427"/>
            <a:ext cx="2340000" cy="2368842"/>
            <a:chOff x="9414933" y="4001294"/>
            <a:chExt cx="2340000" cy="2368842"/>
          </a:xfrm>
        </p:grpSpPr>
        <p:sp>
          <p:nvSpPr>
            <p:cNvPr id="4" name="Rectangle 3"/>
            <p:cNvSpPr/>
            <p:nvPr/>
          </p:nvSpPr>
          <p:spPr>
            <a:xfrm>
              <a:off x="9414933" y="4030136"/>
              <a:ext cx="2340000" cy="23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endCxn id="4" idx="2"/>
            </p:cNvCxnSpPr>
            <p:nvPr/>
          </p:nvCxnSpPr>
          <p:spPr>
            <a:xfrm>
              <a:off x="10584933" y="4001294"/>
              <a:ext cx="0" cy="2368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1"/>
              <a:endCxn id="4" idx="3"/>
            </p:cNvCxnSpPr>
            <p:nvPr/>
          </p:nvCxnSpPr>
          <p:spPr>
            <a:xfrm>
              <a:off x="9414933" y="5200136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995390">
            <a:off x="9414932" y="4235912"/>
            <a:ext cx="2340000" cy="2368842"/>
            <a:chOff x="9414933" y="4001294"/>
            <a:chExt cx="2340000" cy="2368842"/>
          </a:xfrm>
        </p:grpSpPr>
        <p:sp>
          <p:nvSpPr>
            <p:cNvPr id="13" name="Rectangle 12"/>
            <p:cNvSpPr/>
            <p:nvPr/>
          </p:nvSpPr>
          <p:spPr>
            <a:xfrm>
              <a:off x="9414933" y="4030136"/>
              <a:ext cx="2340000" cy="2340000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>
              <a:endCxn id="14" idx="2"/>
            </p:cNvCxnSpPr>
            <p:nvPr/>
          </p:nvCxnSpPr>
          <p:spPr>
            <a:xfrm>
              <a:off x="10584933" y="4001294"/>
              <a:ext cx="0" cy="2368842"/>
            </a:xfrm>
            <a:prstGeom prst="line">
              <a:avLst/>
            </a:prstGeom>
            <a:ln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14" idx="3"/>
            </p:cNvCxnSpPr>
            <p:nvPr/>
          </p:nvCxnSpPr>
          <p:spPr>
            <a:xfrm>
              <a:off x="9414933" y="5200136"/>
              <a:ext cx="2340000" cy="0"/>
            </a:xfrm>
            <a:prstGeom prst="line">
              <a:avLst/>
            </a:prstGeom>
            <a:ln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05122" y="5100097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122" y="5100097"/>
                <a:ext cx="37414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3" idx="1"/>
          </p:cNvCxnSpPr>
          <p:nvPr/>
        </p:nvCxnSpPr>
        <p:spPr>
          <a:xfrm>
            <a:off x="9459518" y="5100098"/>
            <a:ext cx="0" cy="3340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25461" y="51000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580815" y="4102892"/>
            <a:ext cx="112129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66971" y="37941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20mm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125461" y="6176963"/>
            <a:ext cx="33405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77365" y="58206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3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same base design of Z-axis tower through-out</a:t>
            </a:r>
          </a:p>
          <a:p>
            <a:r>
              <a:rPr lang="en-US" dirty="0" smtClean="0"/>
              <a:t>Use vacuum chucks to hold the flex and pixel assembly</a:t>
            </a:r>
          </a:p>
          <a:p>
            <a:pPr lvl="1"/>
            <a:r>
              <a:rPr lang="en-US" dirty="0" smtClean="0"/>
              <a:t>Vacuum chucks are identical except for </a:t>
            </a:r>
            <a:r>
              <a:rPr lang="en-US" dirty="0" smtClean="0"/>
              <a:t>front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Use laser cut s/s shims glued to the front of the chucks to position the flex &amp; pixel assembly</a:t>
            </a:r>
          </a:p>
          <a:p>
            <a:r>
              <a:rPr lang="en-US" dirty="0" smtClean="0"/>
              <a:t>Use stamper to apply glue to the pixel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976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pixel assembly into vacuum chuck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Z-axis tower with </a:t>
            </a:r>
            <a:r>
              <a:rPr lang="en-US" dirty="0" smtClean="0"/>
              <a:t>pixel flex vacuum head</a:t>
            </a:r>
            <a:endParaRPr lang="en-US" dirty="0"/>
          </a:p>
          <a:p>
            <a:r>
              <a:rPr lang="en-US" dirty="0"/>
              <a:t>Place pixel </a:t>
            </a:r>
            <a:r>
              <a:rPr lang="en-US" dirty="0" smtClean="0"/>
              <a:t>flex </a:t>
            </a:r>
            <a:r>
              <a:rPr lang="en-US" dirty="0"/>
              <a:t>into pixel </a:t>
            </a:r>
            <a:r>
              <a:rPr lang="en-US" dirty="0" smtClean="0"/>
              <a:t>flex </a:t>
            </a:r>
            <a:r>
              <a:rPr lang="en-US" dirty="0"/>
              <a:t>vacuum chuck.</a:t>
            </a:r>
          </a:p>
          <a:p>
            <a:r>
              <a:rPr lang="en-US" dirty="0"/>
              <a:t>Push </a:t>
            </a:r>
            <a:r>
              <a:rPr lang="en-US" dirty="0" smtClean="0"/>
              <a:t>flex </a:t>
            </a:r>
            <a:r>
              <a:rPr lang="en-US" dirty="0"/>
              <a:t>into corner, with vacuum pen, to accurately position </a:t>
            </a:r>
            <a:r>
              <a:rPr lang="en-US" dirty="0" smtClean="0"/>
              <a:t>flex </a:t>
            </a:r>
            <a:r>
              <a:rPr lang="en-US" dirty="0"/>
              <a:t>against s/s </a:t>
            </a:r>
            <a:r>
              <a:rPr lang="en-US" dirty="0" smtClean="0"/>
              <a:t>shim</a:t>
            </a:r>
          </a:p>
          <a:p>
            <a:pPr lvl="1"/>
            <a:r>
              <a:rPr lang="en-US" dirty="0" smtClean="0"/>
              <a:t>If using a frame then need to be sure that the flex to frame connection does not buckle – needs some trails</a:t>
            </a:r>
            <a:endParaRPr lang="en-US" dirty="0"/>
          </a:p>
          <a:p>
            <a:r>
              <a:rPr lang="en-US" dirty="0"/>
              <a:t>Place pixel </a:t>
            </a:r>
            <a:r>
              <a:rPr lang="en-US" dirty="0" smtClean="0"/>
              <a:t>flex </a:t>
            </a:r>
            <a:r>
              <a:rPr lang="en-US" dirty="0"/>
              <a:t>chuck under z-axis stage</a:t>
            </a:r>
          </a:p>
          <a:p>
            <a:r>
              <a:rPr lang="en-US" dirty="0"/>
              <a:t>Lower </a:t>
            </a:r>
            <a:r>
              <a:rPr lang="en-US" dirty="0" smtClean="0"/>
              <a:t>flex vacuum head to pick up pixel flex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application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 to stamper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Z-axis tower with stamper</a:t>
            </a:r>
          </a:p>
          <a:p>
            <a:r>
              <a:rPr lang="en-US" dirty="0" smtClean="0"/>
              <a:t>Place vacuum chuck with glue tray below tower</a:t>
            </a:r>
          </a:p>
          <a:p>
            <a:r>
              <a:rPr lang="en-US" dirty="0" smtClean="0"/>
              <a:t>Assume that glue is of defined height via use of shims</a:t>
            </a:r>
          </a:p>
          <a:p>
            <a:r>
              <a:rPr lang="en-US" dirty="0" smtClean="0"/>
              <a:t>Lower stamper into tower to wet with glue</a:t>
            </a:r>
          </a:p>
          <a:p>
            <a:r>
              <a:rPr lang="en-US" dirty="0" smtClean="0"/>
              <a:t>Raise stamper and remove glue chuck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Glue Stamper to pixel assembly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Place pixel assembly into pixel assembly vacuum chuck.</a:t>
            </a:r>
          </a:p>
          <a:p>
            <a:r>
              <a:rPr lang="en-US" dirty="0" smtClean="0"/>
              <a:t>Push assembly into corner, with vacuum pen, to accurately position assembly against s/s shim</a:t>
            </a:r>
          </a:p>
          <a:p>
            <a:r>
              <a:rPr lang="en-US" dirty="0" smtClean="0"/>
              <a:t>Place pixel assembly chuck under z-axis </a:t>
            </a:r>
            <a:r>
              <a:rPr lang="en-US" dirty="0" smtClean="0"/>
              <a:t>stage</a:t>
            </a:r>
          </a:p>
          <a:p>
            <a:r>
              <a:rPr lang="en-US" dirty="0" smtClean="0"/>
              <a:t>Lower glue loaded stamper onto pixel assembly and raise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2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to pixel assembly joining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Z-axis tower with pixel flex attached</a:t>
            </a:r>
          </a:p>
          <a:p>
            <a:r>
              <a:rPr lang="en-US" dirty="0" smtClean="0"/>
              <a:t>Place pixel assembly with glue applied </a:t>
            </a:r>
            <a:r>
              <a:rPr lang="en-US" dirty="0"/>
              <a:t>below </a:t>
            </a:r>
            <a:r>
              <a:rPr lang="en-US" dirty="0" smtClean="0"/>
              <a:t>tower</a:t>
            </a:r>
          </a:p>
          <a:p>
            <a:r>
              <a:rPr lang="en-US" dirty="0" smtClean="0"/>
              <a:t>Lower tower to bring pixel flex into contact with pixel flex.</a:t>
            </a:r>
          </a:p>
          <a:p>
            <a:r>
              <a:rPr lang="en-US" dirty="0" smtClean="0"/>
              <a:t>Check with microscope that the alignment between ROIC bond pads and flex bond pads is as required.</a:t>
            </a:r>
          </a:p>
          <a:p>
            <a:pPr lvl="1"/>
            <a:r>
              <a:rPr lang="en-US" dirty="0" smtClean="0"/>
              <a:t>This might require the removal of the flex vacuum check.</a:t>
            </a:r>
          </a:p>
          <a:p>
            <a:pPr lvl="1"/>
            <a:r>
              <a:rPr lang="en-US" dirty="0" smtClean="0"/>
              <a:t>Performed by turning off vacuum chuck vacuum and raising the Z-tower</a:t>
            </a:r>
          </a:p>
          <a:p>
            <a:pPr lvl="1"/>
            <a:r>
              <a:rPr lang="en-US" dirty="0" smtClean="0"/>
              <a:t>Ideally inspection should be possible without chuck removal</a:t>
            </a:r>
          </a:p>
          <a:p>
            <a:pPr lvl="2"/>
            <a:r>
              <a:rPr lang="en-US" dirty="0" smtClean="0"/>
              <a:t>Would need to remove flex frame</a:t>
            </a:r>
          </a:p>
          <a:p>
            <a:pPr lvl="1"/>
            <a:r>
              <a:rPr lang="en-US" dirty="0" smtClean="0"/>
              <a:t>If required use tweezers to re-align flex on the module</a:t>
            </a:r>
          </a:p>
          <a:p>
            <a:r>
              <a:rPr lang="en-US" dirty="0" smtClean="0"/>
              <a:t>Apply pressure with Z-axis tower until glue is cured</a:t>
            </a:r>
          </a:p>
          <a:p>
            <a:pPr lvl="1"/>
            <a:r>
              <a:rPr lang="en-US" dirty="0" smtClean="0"/>
              <a:t>Increase temperature to 60C to accelerate cure</a:t>
            </a:r>
          </a:p>
          <a:p>
            <a:pPr lvl="1"/>
            <a:r>
              <a:rPr lang="en-US" dirty="0" smtClean="0"/>
              <a:t>Will need to confirm that this does not distort module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Wirebond of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same 4 module jig to wire bond 4 modules at once</a:t>
            </a:r>
          </a:p>
          <a:p>
            <a:r>
              <a:rPr lang="en-US" dirty="0" smtClean="0"/>
              <a:t>Keeping the frame until module mounting will aid handling</a:t>
            </a:r>
            <a:endParaRPr lang="en-US" dirty="0"/>
          </a:p>
          <a:p>
            <a:r>
              <a:rPr lang="en-US" dirty="0" smtClean="0"/>
              <a:t>Use a cutter to release the module from the frame</a:t>
            </a:r>
          </a:p>
          <a:p>
            <a:pPr lvl="1"/>
            <a:r>
              <a:rPr lang="en-US" dirty="0" smtClean="0"/>
              <a:t>Same Z-axis tool </a:t>
            </a:r>
          </a:p>
          <a:p>
            <a:pPr lvl="1"/>
            <a:r>
              <a:rPr lang="en-US" dirty="0" smtClean="0"/>
              <a:t>Similar vacuum jig to </a:t>
            </a:r>
            <a:r>
              <a:rPr lang="en-US" dirty="0"/>
              <a:t>flex assembly </a:t>
            </a:r>
            <a:r>
              <a:rPr lang="en-US" dirty="0" smtClean="0"/>
              <a:t>jig to position the module.</a:t>
            </a:r>
          </a:p>
          <a:p>
            <a:pPr lvl="2"/>
            <a:r>
              <a:rPr lang="en-US" dirty="0" smtClean="0"/>
              <a:t>Requires metal face under the flex tabs</a:t>
            </a:r>
          </a:p>
          <a:p>
            <a:pPr lvl="1"/>
            <a:r>
              <a:rPr lang="en-US" dirty="0" smtClean="0"/>
              <a:t>Z-axis tool has cutter 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 assembly</a:t>
            </a:r>
          </a:p>
          <a:p>
            <a:r>
              <a:rPr lang="en-US" dirty="0" smtClean="0"/>
              <a:t>Flex – with SMD</a:t>
            </a:r>
          </a:p>
          <a:p>
            <a:r>
              <a:rPr lang="en-US" dirty="0" smtClean="0"/>
              <a:t>MUX and PSPP chips</a:t>
            </a:r>
          </a:p>
          <a:p>
            <a:r>
              <a:rPr lang="en-US" dirty="0" smtClean="0"/>
              <a:t>Data cable (could use a connector or soldered)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6" y="1027906"/>
            <a:ext cx="2705587" cy="2042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96" y="3733203"/>
            <a:ext cx="2608085" cy="19249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module production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95478"/>
              </p:ext>
            </p:extLst>
          </p:nvPr>
        </p:nvGraphicFramePr>
        <p:xfrm>
          <a:off x="838200" y="1825625"/>
          <a:ext cx="10515600" cy="47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attach MUX and PSPP 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jig to place flex in defined place.</a:t>
            </a:r>
          </a:p>
          <a:p>
            <a:r>
              <a:rPr lang="en-US" dirty="0" smtClean="0"/>
              <a:t>Use a tool to apply defined glue quantity</a:t>
            </a:r>
          </a:p>
          <a:p>
            <a:r>
              <a:rPr lang="en-US" dirty="0" smtClean="0"/>
              <a:t>Use a jig to place glue dot in a defined place </a:t>
            </a:r>
          </a:p>
          <a:p>
            <a:r>
              <a:rPr lang="en-US" dirty="0" smtClean="0"/>
              <a:t>Use a tool to place chips in defined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 smtClean="0"/>
              <a:t>Use a tool to apply pressure while chip glue cures (could be UV?)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86082"/>
            <a:ext cx="9042400" cy="6771918"/>
          </a:xfrm>
        </p:spPr>
      </p:pic>
      <p:sp>
        <p:nvSpPr>
          <p:cNvPr id="5" name="TextBox 4"/>
          <p:cNvSpPr txBox="1"/>
          <p:nvPr/>
        </p:nvSpPr>
        <p:spPr>
          <a:xfrm>
            <a:off x="7552266" y="4910666"/>
            <a:ext cx="394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Use a similar tool as in 4 with vacuum to pick-up the CHIP and place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Wirebond MUX and PSPP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jig that holds several Flex hybrids at the same time.</a:t>
            </a:r>
          </a:p>
          <a:p>
            <a:r>
              <a:rPr lang="en-US" dirty="0" smtClean="0"/>
              <a:t>Hold the flex down with vacuum under the body of the flex</a:t>
            </a:r>
          </a:p>
          <a:p>
            <a:r>
              <a:rPr lang="en-US" dirty="0" smtClean="0"/>
              <a:t>Support bond pads and ASICs underneath for </a:t>
            </a:r>
            <a:r>
              <a:rPr lang="en-US" dirty="0" err="1" smtClean="0"/>
              <a:t>bondability</a:t>
            </a:r>
            <a:endParaRPr lang="en-US" dirty="0" smtClean="0"/>
          </a:p>
          <a:p>
            <a:r>
              <a:rPr lang="en-US" dirty="0" smtClean="0"/>
              <a:t>Usable </a:t>
            </a:r>
            <a:r>
              <a:rPr lang="en-US" dirty="0" smtClean="0"/>
              <a:t>H&amp;K710 Bonding </a:t>
            </a:r>
            <a:r>
              <a:rPr lang="en-US" dirty="0" smtClean="0"/>
              <a:t>area is 150 x 180 mm – table can be slightly larger</a:t>
            </a:r>
          </a:p>
          <a:p>
            <a:r>
              <a:rPr lang="en-US" dirty="0" smtClean="0"/>
              <a:t>Flex in frame is 70 x 90 mm</a:t>
            </a:r>
          </a:p>
          <a:p>
            <a:r>
              <a:rPr lang="en-US" dirty="0" smtClean="0"/>
              <a:t>Should be able to bond 4 flexes in a single pass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5200" y="389467"/>
            <a:ext cx="7200000" cy="612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09334" y="721866"/>
            <a:ext cx="3240000" cy="2520000"/>
            <a:chOff x="2409334" y="721866"/>
            <a:chExt cx="3240000" cy="2520000"/>
          </a:xfrm>
        </p:grpSpPr>
        <p:sp>
          <p:nvSpPr>
            <p:cNvPr id="4" name="Rectangle 3"/>
            <p:cNvSpPr/>
            <p:nvPr/>
          </p:nvSpPr>
          <p:spPr>
            <a:xfrm>
              <a:off x="2409334" y="721866"/>
              <a:ext cx="3240000" cy="25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0533" y="1134271"/>
              <a:ext cx="1728000" cy="1728000"/>
            </a:xfrm>
            <a:prstGeom prst="rect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9334" y="3615666"/>
            <a:ext cx="3240000" cy="2520000"/>
            <a:chOff x="2409334" y="721866"/>
            <a:chExt cx="3240000" cy="2520000"/>
          </a:xfrm>
        </p:grpSpPr>
        <p:sp>
          <p:nvSpPr>
            <p:cNvPr id="14" name="Rectangle 13"/>
            <p:cNvSpPr/>
            <p:nvPr/>
          </p:nvSpPr>
          <p:spPr>
            <a:xfrm>
              <a:off x="2409334" y="721866"/>
              <a:ext cx="3240000" cy="25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0533" y="1134271"/>
              <a:ext cx="1728000" cy="1728000"/>
            </a:xfrm>
            <a:prstGeom prst="rect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23468" y="729466"/>
            <a:ext cx="3240000" cy="2520000"/>
            <a:chOff x="2409334" y="721866"/>
            <a:chExt cx="3240000" cy="2520000"/>
          </a:xfrm>
        </p:grpSpPr>
        <p:sp>
          <p:nvSpPr>
            <p:cNvPr id="17" name="Rectangle 16"/>
            <p:cNvSpPr/>
            <p:nvPr/>
          </p:nvSpPr>
          <p:spPr>
            <a:xfrm>
              <a:off x="2409334" y="721866"/>
              <a:ext cx="3240000" cy="25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0533" y="1134271"/>
              <a:ext cx="1728000" cy="1728000"/>
            </a:xfrm>
            <a:prstGeom prst="rect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23468" y="3623266"/>
            <a:ext cx="3240000" cy="2520000"/>
            <a:chOff x="2409334" y="721866"/>
            <a:chExt cx="3240000" cy="2520000"/>
          </a:xfrm>
        </p:grpSpPr>
        <p:sp>
          <p:nvSpPr>
            <p:cNvPr id="20" name="Rectangle 19"/>
            <p:cNvSpPr/>
            <p:nvPr/>
          </p:nvSpPr>
          <p:spPr>
            <a:xfrm>
              <a:off x="2409334" y="721866"/>
              <a:ext cx="3240000" cy="25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20533" y="1134271"/>
              <a:ext cx="1728000" cy="1728000"/>
            </a:xfrm>
            <a:prstGeom prst="rect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83468" y="743266"/>
            <a:ext cx="6480000" cy="5400000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9573866" y="1141871"/>
            <a:ext cx="850000" cy="5517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73866" y="1806809"/>
            <a:ext cx="850000" cy="63159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573866" y="2551606"/>
            <a:ext cx="1240268" cy="811738"/>
            <a:chOff x="2409334" y="721866"/>
            <a:chExt cx="3240000" cy="2520000"/>
          </a:xfrm>
        </p:grpSpPr>
        <p:sp>
          <p:nvSpPr>
            <p:cNvPr id="26" name="Rectangle 25"/>
            <p:cNvSpPr/>
            <p:nvPr/>
          </p:nvSpPr>
          <p:spPr>
            <a:xfrm>
              <a:off x="2409334" y="721866"/>
              <a:ext cx="3240000" cy="25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0533" y="1134271"/>
              <a:ext cx="1728000" cy="17280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622428" y="1270000"/>
            <a:ext cx="120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jig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556832" y="1910803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Bondable area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flipH="1">
            <a:off x="10972421" y="2772809"/>
            <a:ext cx="71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Flex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55895" y="20135"/>
            <a:ext cx="486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flex bond jig for MUX and PSPP bonding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MUX and PSPP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Ideally test the MUX and PSPP chip as installed to confirm that the process worked.</a:t>
            </a:r>
          </a:p>
          <a:p>
            <a:r>
              <a:rPr lang="en-US" dirty="0" smtClean="0"/>
              <a:t>If connector present on the tab for power and DCS can use this</a:t>
            </a:r>
          </a:p>
          <a:p>
            <a:pPr lvl="1"/>
            <a:r>
              <a:rPr lang="en-US" dirty="0" smtClean="0"/>
              <a:t>Prefer to probe pads</a:t>
            </a:r>
          </a:p>
          <a:p>
            <a:r>
              <a:rPr lang="en-US" dirty="0" smtClean="0"/>
              <a:t>For data use bond pads on the flex to inject signal and readout signal</a:t>
            </a:r>
          </a:p>
          <a:p>
            <a:r>
              <a:rPr lang="en-US" dirty="0" smtClean="0"/>
              <a:t>Use a jig with pogo-pins (spring pins)</a:t>
            </a:r>
          </a:p>
          <a:p>
            <a:pPr lvl="1"/>
            <a:r>
              <a:rPr lang="en-US" dirty="0" smtClean="0"/>
              <a:t>170um pitch is </a:t>
            </a:r>
            <a:r>
              <a:rPr lang="en-US" dirty="0" smtClean="0"/>
              <a:t>possible</a:t>
            </a:r>
            <a:r>
              <a:rPr lang="en-US" dirty="0" smtClean="0"/>
              <a:t>, -1dB at 9.8GHz, 0.2A DC current</a:t>
            </a:r>
          </a:p>
          <a:p>
            <a:pPr lvl="1"/>
            <a:r>
              <a:rPr lang="en-US" dirty="0" smtClean="0">
                <a:hlinkClick r:id="rId2"/>
              </a:rPr>
              <a:t>http://kita-usa.net/wp-content/uploads/2015/09/0.17-PITCH-X-4.7-LG.png</a:t>
            </a:r>
            <a:endParaRPr lang="en-US" dirty="0" smtClean="0"/>
          </a:p>
          <a:p>
            <a:pPr lvl="1"/>
            <a:r>
              <a:rPr lang="en-US" dirty="0" smtClean="0"/>
              <a:t>Use bigger pins for high current connections, 500um pitch, 4.4A DC current</a:t>
            </a:r>
          </a:p>
          <a:p>
            <a:pPr lvl="1"/>
            <a:r>
              <a:rPr lang="en-US" dirty="0" smtClean="0">
                <a:hlinkClick r:id="rId3"/>
              </a:rPr>
              <a:t>http://kita-usa.net/high-current-high-temperature-0-50mm-pitch/</a:t>
            </a:r>
            <a:endParaRPr lang="en-US" dirty="0" smtClean="0"/>
          </a:p>
          <a:p>
            <a:r>
              <a:rPr lang="en-US" dirty="0" smtClean="0"/>
              <a:t>Design flex for testing</a:t>
            </a:r>
          </a:p>
          <a:p>
            <a:r>
              <a:rPr lang="en-US" dirty="0" smtClean="0"/>
              <a:t>Test fixture will be mounted on Z travel arm. Flex held on vacuum jig</a:t>
            </a:r>
          </a:p>
          <a:p>
            <a:r>
              <a:rPr lang="en-US" dirty="0" smtClean="0"/>
              <a:t>Test fixture lowered into contact with the flex for testing</a:t>
            </a:r>
          </a:p>
          <a:p>
            <a:r>
              <a:rPr lang="en-US" dirty="0" smtClean="0"/>
              <a:t>Test one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98763"/>
            <a:ext cx="9025467" cy="67592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38C4-54CE-4440-9F42-AF26AC9ED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924</Words>
  <Application>Microsoft Macintosh PowerPoint</Application>
  <PresentationFormat>Widescreen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Cambria Math</vt:lpstr>
      <vt:lpstr>Arial</vt:lpstr>
      <vt:lpstr>Office Theme</vt:lpstr>
      <vt:lpstr>ATLAS pixel module assembly flow</vt:lpstr>
      <vt:lpstr>Raw materials</vt:lpstr>
      <vt:lpstr>Overview of module production</vt:lpstr>
      <vt:lpstr>Glue attach MUX and PSPP chips</vt:lpstr>
      <vt:lpstr>PowerPoint Presentation</vt:lpstr>
      <vt:lpstr>Wirebond MUX and PSPP chip</vt:lpstr>
      <vt:lpstr>PowerPoint Presentation</vt:lpstr>
      <vt:lpstr>Testing MUX and PSPP chip</vt:lpstr>
      <vt:lpstr>PowerPoint Presentation</vt:lpstr>
      <vt:lpstr>Glue flex to pixel assembly</vt:lpstr>
      <vt:lpstr>Equipment</vt:lpstr>
      <vt:lpstr>Process flow</vt:lpstr>
      <vt:lpstr>Load pixel assembly into vacuum chuck</vt:lpstr>
      <vt:lpstr>Glue application process</vt:lpstr>
      <vt:lpstr>Flex to pixel assembly joining</vt:lpstr>
      <vt:lpstr>Wirebond of module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pixel module assembly flow</dc:title>
  <dc:creator>richard bates</dc:creator>
  <cp:lastModifiedBy>richard bates</cp:lastModifiedBy>
  <cp:revision>34</cp:revision>
  <cp:lastPrinted>2016-08-05T13:38:20Z</cp:lastPrinted>
  <dcterms:created xsi:type="dcterms:W3CDTF">2016-08-05T09:12:51Z</dcterms:created>
  <dcterms:modified xsi:type="dcterms:W3CDTF">2016-08-25T09:43:29Z</dcterms:modified>
</cp:coreProperties>
</file>