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58" r:id="rId7"/>
    <p:sldId id="263" r:id="rId8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832A-F58E-41F2-9566-85962EE5D98E}" type="datetimeFigureOut">
              <a:rPr lang="en-GB" smtClean="0"/>
              <a:t>30/05/2013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38475-241E-4C41-8579-FF6C3A5ACE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6796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832A-F58E-41F2-9566-85962EE5D98E}" type="datetimeFigureOut">
              <a:rPr lang="en-GB" smtClean="0"/>
              <a:t>30/05/2013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38475-241E-4C41-8579-FF6C3A5ACE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0296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832A-F58E-41F2-9566-85962EE5D98E}" type="datetimeFigureOut">
              <a:rPr lang="en-GB" smtClean="0"/>
              <a:t>30/05/2013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38475-241E-4C41-8579-FF6C3A5ACE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4870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832A-F58E-41F2-9566-85962EE5D98E}" type="datetimeFigureOut">
              <a:rPr lang="en-GB" smtClean="0"/>
              <a:t>30/05/2013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38475-241E-4C41-8579-FF6C3A5ACE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8789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832A-F58E-41F2-9566-85962EE5D98E}" type="datetimeFigureOut">
              <a:rPr lang="en-GB" smtClean="0"/>
              <a:t>30/05/2013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38475-241E-4C41-8579-FF6C3A5ACE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4521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832A-F58E-41F2-9566-85962EE5D98E}" type="datetimeFigureOut">
              <a:rPr lang="en-GB" smtClean="0"/>
              <a:t>30/05/2013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38475-241E-4C41-8579-FF6C3A5ACE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60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832A-F58E-41F2-9566-85962EE5D98E}" type="datetimeFigureOut">
              <a:rPr lang="en-GB" smtClean="0"/>
              <a:t>30/05/2013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38475-241E-4C41-8579-FF6C3A5ACE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2786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832A-F58E-41F2-9566-85962EE5D98E}" type="datetimeFigureOut">
              <a:rPr lang="en-GB" smtClean="0"/>
              <a:t>30/05/2013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38475-241E-4C41-8579-FF6C3A5ACE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899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832A-F58E-41F2-9566-85962EE5D98E}" type="datetimeFigureOut">
              <a:rPr lang="en-GB" smtClean="0"/>
              <a:t>30/05/2013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38475-241E-4C41-8579-FF6C3A5ACE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3709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832A-F58E-41F2-9566-85962EE5D98E}" type="datetimeFigureOut">
              <a:rPr lang="en-GB" smtClean="0"/>
              <a:t>30/05/2013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38475-241E-4C41-8579-FF6C3A5ACE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8061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832A-F58E-41F2-9566-85962EE5D98E}" type="datetimeFigureOut">
              <a:rPr lang="en-GB" smtClean="0"/>
              <a:t>30/05/2013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38475-241E-4C41-8579-FF6C3A5ACE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1463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9832A-F58E-41F2-9566-85962EE5D98E}" type="datetimeFigureOut">
              <a:rPr lang="en-GB" smtClean="0"/>
              <a:t>30/05/2013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638475-241E-4C41-8579-FF6C3A5ACE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9379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UK Assembly IV Update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UK Pixel Weekly Meeting</a:t>
            </a:r>
          </a:p>
          <a:p>
            <a:r>
              <a:rPr lang="en-GB" dirty="0" smtClean="0"/>
              <a:t>30/5/2013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1314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Wafer 2433-14, UK Quad 7. 450um </a:t>
            </a:r>
            <a:r>
              <a:rPr lang="en-GB" dirty="0" smtClean="0"/>
              <a:t>edge and Quad 5, production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4343400" y="1626275"/>
            <a:ext cx="3709670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GB" sz="1600" dirty="0" smtClean="0"/>
              <a:t>Better breakdown </a:t>
            </a:r>
            <a:r>
              <a:rPr lang="en-GB" sz="1600" dirty="0" smtClean="0"/>
              <a:t>performance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GB" sz="1600" dirty="0" smtClean="0">
                <a:sym typeface="Symbol"/>
              </a:rPr>
              <a:t>&gt; 400V post – assembly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GB" sz="1600" dirty="0" smtClean="0">
                <a:sym typeface="Symbol"/>
              </a:rPr>
              <a:t>&lt; 200V pre - assembly</a:t>
            </a:r>
            <a:endParaRPr lang="en-GB" sz="16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sz="1600" dirty="0" smtClean="0"/>
              <a:t>Lower </a:t>
            </a:r>
            <a:r>
              <a:rPr lang="en-GB" sz="1600" dirty="0" smtClean="0"/>
              <a:t>leakage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GB" sz="1600" dirty="0" smtClean="0"/>
              <a:t>1.45x10-7 @ 130V Post Assembly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GB" sz="1600" dirty="0" smtClean="0"/>
              <a:t>6.8x10-7 @ 130V Pre Assembly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GB" sz="1600" dirty="0" smtClean="0"/>
              <a:t>(see look-up table later)</a:t>
            </a:r>
            <a:endParaRPr lang="en-GB" sz="1600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371600"/>
            <a:ext cx="4114800" cy="28845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657600"/>
            <a:ext cx="4419600" cy="2831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04800" y="4419600"/>
            <a:ext cx="3505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GB" sz="1600" dirty="0" smtClean="0"/>
              <a:t>Higher Leakage observed prior to breakdown</a:t>
            </a:r>
            <a:endParaRPr lang="en-GB" sz="1600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en-GB" sz="1600" dirty="0" smtClean="0"/>
              <a:t>1.38x10-5 @ 130V Post Assembly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GB" sz="1600" dirty="0" smtClean="0"/>
              <a:t>6.8x10-6 @ 130V Pre Assembly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GB" sz="1600" dirty="0" smtClean="0"/>
              <a:t>(see look-up table later)</a:t>
            </a:r>
            <a:endParaRPr lang="en-GB" sz="1600" dirty="0"/>
          </a:p>
        </p:txBody>
      </p:sp>
      <p:cxnSp>
        <p:nvCxnSpPr>
          <p:cNvPr id="5" name="Straight Arrow Connector 4"/>
          <p:cNvCxnSpPr>
            <a:stCxn id="3" idx="1"/>
          </p:cNvCxnSpPr>
          <p:nvPr/>
        </p:nvCxnSpPr>
        <p:spPr>
          <a:xfrm flipH="1">
            <a:off x="3733800" y="2534216"/>
            <a:ext cx="6096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3657600" y="4800600"/>
            <a:ext cx="6858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2605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Single assembly SC1, Wafer 2615-19</a:t>
            </a:r>
            <a:endParaRPr lang="en-GB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30" y="1560328"/>
            <a:ext cx="6490436" cy="4549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562600" y="2209800"/>
            <a:ext cx="360547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GB" sz="1600" dirty="0" smtClean="0"/>
              <a:t>Lower leakage observed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GB" sz="1600" dirty="0" smtClean="0"/>
              <a:t>8.9x10-9 @ 130V Post Assembly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GB" sz="1600" dirty="0" smtClean="0"/>
              <a:t>1.1</a:t>
            </a:r>
            <a:r>
              <a:rPr lang="en-GB" sz="1600" dirty="0" smtClean="0"/>
              <a:t>x10-8 @ 130V Pre Assembly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GB" sz="1600" dirty="0" smtClean="0"/>
              <a:t>(see look-up table later)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662035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Comparison of Assembly IV after </a:t>
            </a:r>
            <a:r>
              <a:rPr lang="en-GB" dirty="0" err="1" smtClean="0"/>
              <a:t>Paralene</a:t>
            </a:r>
            <a:r>
              <a:rPr lang="en-GB" dirty="0" smtClean="0"/>
              <a:t> Coating</a:t>
            </a:r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752600"/>
            <a:ext cx="4648200" cy="3258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8885" y="1785891"/>
            <a:ext cx="4443225" cy="311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066800" y="5410200"/>
            <a:ext cx="6197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/>
              <a:t>Paralene</a:t>
            </a:r>
            <a:r>
              <a:rPr lang="en-GB" dirty="0" smtClean="0"/>
              <a:t> coating process does not appear to affect performance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1941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Assembly Look-up table</a:t>
            </a:r>
            <a:endParaRPr lang="en-GB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584720"/>
              </p:ext>
            </p:extLst>
          </p:nvPr>
        </p:nvGraphicFramePr>
        <p:xfrm>
          <a:off x="1524000" y="1676400"/>
          <a:ext cx="5869940" cy="3487674"/>
        </p:xfrm>
        <a:graphic>
          <a:graphicData uri="http://schemas.openxmlformats.org/drawingml/2006/table">
            <a:tbl>
              <a:tblPr firstRow="1" firstCol="1" bandRow="1"/>
              <a:tblGrid>
                <a:gridCol w="1955800"/>
                <a:gridCol w="978535"/>
                <a:gridCol w="978535"/>
                <a:gridCol w="978535"/>
                <a:gridCol w="978535"/>
              </a:tblGrid>
              <a:tr h="85725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Assembly ID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Pre - Assembly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Post Assembly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8572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Bias (V)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Leakage (A)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Bias(V)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Leakage (A)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725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Quad 2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-5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2.95x10-7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8572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-130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4.15x10-7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85725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Quad 7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-5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3.15x10-7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-5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1.22x10-8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72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-130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6.8x10-7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-130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1.45x10-7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725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Quad 5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-5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2.96x10-7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-5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6.0x10-8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8572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-130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1.06x10-6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-130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-1.38x10-5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85725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SC1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-10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8.47x10-9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-11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5.6x10-9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8572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-130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1.1x10-8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-131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8.9x10-9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85725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SE3 Assembly 2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-10V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7.6x10-9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-10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9.64x10-9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8572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-130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2.03x10-8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-130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compliance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85725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SE4 Assembly 1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-10V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6.1x10-9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-10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7.14x10-9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8572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-105V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1.27x10-8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-130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1.9x10-9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6099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Defect Gallery of Quad 2</a:t>
            </a:r>
            <a:endParaRPr lang="en-GB" dirty="0"/>
          </a:p>
        </p:txBody>
      </p:sp>
      <p:pic>
        <p:nvPicPr>
          <p:cNvPr id="4098" name="Picture 2" descr="Y:\data\detdev\atlas_pixels1\FE_I4\Quad2\2013052915380241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285043"/>
            <a:ext cx="2858523" cy="2286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Y:\data\detdev\atlas_pixels1\FE_I4\Quad2\2013052915383471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1285044"/>
            <a:ext cx="2590800" cy="2286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Y:\data\detdev\atlas_pixels1\FE_I4\Quad2\2013052915384608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1" y="1285045"/>
            <a:ext cx="2514600" cy="2220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Y:\data\detdev\atlas_pixels1\FE_I4\Quad2\2013052915393630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598789"/>
            <a:ext cx="2931587" cy="2344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Y:\data\detdev\atlas_pixels1\FE_I4\Quad2\20130529154256215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0" y="3625422"/>
            <a:ext cx="28575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5460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 and to do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990600" y="1371600"/>
            <a:ext cx="686168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GB" dirty="0" smtClean="0"/>
              <a:t>IV characteristics of the assemblies imply that the bump bonding process is working well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 smtClean="0"/>
              <a:t>Some analysis of the assemblies not performing well is on-going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 smtClean="0"/>
              <a:t>Higher breakdown voltages and lower leakage currents (particularly on quad assemblies) is observed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 smtClean="0"/>
              <a:t>The </a:t>
            </a:r>
            <a:r>
              <a:rPr lang="en-GB" dirty="0" err="1" smtClean="0"/>
              <a:t>paralene</a:t>
            </a:r>
            <a:r>
              <a:rPr lang="en-GB" dirty="0" smtClean="0"/>
              <a:t> coating process does not appear to affect the assembly performance</a:t>
            </a:r>
          </a:p>
          <a:p>
            <a:pPr marL="285750" indent="-285750">
              <a:buFont typeface="Arial" pitchFamily="34" charset="0"/>
              <a:buChar char="•"/>
            </a:pP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990600" y="4191000"/>
            <a:ext cx="647068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GB" dirty="0" smtClean="0"/>
              <a:t>Complete population of Assembly look-up table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 smtClean="0"/>
              <a:t>Compile defect analysis of failed and low performing assemblies</a:t>
            </a:r>
          </a:p>
          <a:p>
            <a:pPr marL="285750" indent="-285750">
              <a:buFont typeface="Arial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56913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</TotalTime>
  <Words>298</Words>
  <Application>Microsoft Office PowerPoint</Application>
  <PresentationFormat>On-screen Show (4:3)</PresentationFormat>
  <Paragraphs>93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UK Assembly IV Update</vt:lpstr>
      <vt:lpstr>Wafer 2433-14, UK Quad 7. 450um edge and Quad 5, production</vt:lpstr>
      <vt:lpstr>Single assembly SC1, Wafer 2615-19</vt:lpstr>
      <vt:lpstr>Comparison of Assembly IV after Paralene Coating</vt:lpstr>
      <vt:lpstr>Assembly Look-up table</vt:lpstr>
      <vt:lpstr>Defect Gallery of Quad 2</vt:lpstr>
      <vt:lpstr>Summary and to do</vt:lpstr>
    </vt:vector>
  </TitlesOfParts>
  <Company>University of Glasgow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McMullen</dc:creator>
  <cp:lastModifiedBy>Thomas McMullen</cp:lastModifiedBy>
  <cp:revision>17</cp:revision>
  <cp:lastPrinted>2013-05-29T10:55:06Z</cp:lastPrinted>
  <dcterms:created xsi:type="dcterms:W3CDTF">2013-05-28T13:37:18Z</dcterms:created>
  <dcterms:modified xsi:type="dcterms:W3CDTF">2013-05-30T08:27:39Z</dcterms:modified>
</cp:coreProperties>
</file>