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79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29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8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78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521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60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8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9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70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61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46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832A-F58E-41F2-9566-85962EE5D98E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8475-241E-4C41-8579-FF6C3A5AC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37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UK Assembly IV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UK Pixel Weekly Meeting</a:t>
            </a:r>
          </a:p>
          <a:p>
            <a:r>
              <a:rPr lang="en-GB" dirty="0" smtClean="0"/>
              <a:t>30/5/2013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31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Wafer 2433-14, UK Quad 7. 450um </a:t>
            </a:r>
            <a:r>
              <a:rPr lang="en-GB" dirty="0" smtClean="0"/>
              <a:t>edge and Quad 5, production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1626275"/>
            <a:ext cx="370967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Better breakdown </a:t>
            </a:r>
            <a:r>
              <a:rPr lang="en-GB" sz="1600" dirty="0" smtClean="0"/>
              <a:t>performance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>
                <a:sym typeface="Symbol"/>
              </a:rPr>
              <a:t>&gt; 400V post – assembly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>
                <a:sym typeface="Symbol"/>
              </a:rPr>
              <a:t>&lt; 200V pre - assembly</a:t>
            </a:r>
            <a:endParaRPr lang="en-GB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Lower </a:t>
            </a:r>
            <a:r>
              <a:rPr lang="en-GB" sz="1600" dirty="0" smtClean="0"/>
              <a:t>leakage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1.45x10-7 @ 130V Post Assembly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6.8x10-7 @ 130V Pre Assembly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(see look-up table later)</a:t>
            </a:r>
            <a:endParaRPr lang="en-GB" sz="1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4114800" cy="288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657600"/>
            <a:ext cx="4419600" cy="283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44196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Higher Leakage observed prior to breakdown</a:t>
            </a:r>
            <a:endParaRPr lang="en-GB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1.38x10-5 @ 130V Post Assembly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6.8x10-6 @ 130V Pre Assembly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(see look-up table later)</a:t>
            </a:r>
            <a:endParaRPr lang="en-GB" sz="1600" dirty="0"/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>
          <a:xfrm flipH="1">
            <a:off x="3733800" y="2534216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57600" y="4800600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60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Single assembly SC1, Wafer 2615-19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" y="1560328"/>
            <a:ext cx="6490436" cy="454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2209800"/>
            <a:ext cx="36054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1600" dirty="0" smtClean="0"/>
              <a:t>Lower leakage observed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8.9x10-9 @ 130V Post Assembly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1.1</a:t>
            </a:r>
            <a:r>
              <a:rPr lang="en-GB" sz="1600" dirty="0" smtClean="0"/>
              <a:t>x10-8 @ 130V Pre Assembly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GB" sz="1600" dirty="0" smtClean="0"/>
              <a:t>(see look-up table later)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6203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Comparison of Assembly IV after </a:t>
            </a:r>
            <a:r>
              <a:rPr lang="en-GB" dirty="0" err="1" smtClean="0"/>
              <a:t>Paralene</a:t>
            </a:r>
            <a:r>
              <a:rPr lang="en-GB" dirty="0" smtClean="0"/>
              <a:t> Coating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52600"/>
            <a:ext cx="4648200" cy="3258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885" y="1785891"/>
            <a:ext cx="4443225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66800" y="5410200"/>
            <a:ext cx="619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Paralene</a:t>
            </a:r>
            <a:r>
              <a:rPr lang="en-GB" dirty="0" smtClean="0"/>
              <a:t> coating process does not appear to affect performance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194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Assembly Look-up table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84720"/>
              </p:ext>
            </p:extLst>
          </p:nvPr>
        </p:nvGraphicFramePr>
        <p:xfrm>
          <a:off x="1524000" y="1676400"/>
          <a:ext cx="5869940" cy="3487674"/>
        </p:xfrm>
        <a:graphic>
          <a:graphicData uri="http://schemas.openxmlformats.org/drawingml/2006/table">
            <a:tbl>
              <a:tblPr firstRow="1" firstCol="1" bandRow="1"/>
              <a:tblGrid>
                <a:gridCol w="1955800"/>
                <a:gridCol w="978535"/>
                <a:gridCol w="978535"/>
                <a:gridCol w="978535"/>
                <a:gridCol w="978535"/>
              </a:tblGrid>
              <a:tr h="857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Assembly ID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Pre - Assembly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Post Assembly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Bias (V)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Leakage (A)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Bias(V)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Leakage (A)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Quad 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2.95x10-7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57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4.15x10-7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7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Quad 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3.15x10-7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1.22x10-8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6.8x10-7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1.45x10-7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Quad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2.96x10-7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6.0x10-8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57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1.06x10-6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-1.38x10-5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57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SC1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8.47x10-9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5.6x10-9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57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1.1x10-8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-131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8.9x10-9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57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SE3 Assembly 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-10V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7.6x10-9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9.64x10-9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57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2.03x10-8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compliance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857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SE4 Assembly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-10V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6.1x10-9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7.14x10-9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857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-105V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1.27x10-8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-130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1.9x10-9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09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Defect Gallery of Quad 2</a:t>
            </a:r>
            <a:endParaRPr lang="en-GB" dirty="0"/>
          </a:p>
        </p:txBody>
      </p:sp>
      <p:pic>
        <p:nvPicPr>
          <p:cNvPr id="4098" name="Picture 2" descr="Y:\data\detdev\atlas_pixels1\FE_I4\Quad2\201305291538024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85043"/>
            <a:ext cx="2858523" cy="228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Y:\data\detdev\atlas_pixels1\FE_I4\Quad2\201305291538347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85044"/>
            <a:ext cx="2590800" cy="2286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Y:\data\detdev\atlas_pixels1\FE_I4\Quad2\2013052915384608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1285045"/>
            <a:ext cx="2514600" cy="222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Y:\data\detdev\atlas_pixels1\FE_I4\Quad2\201305291539363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98789"/>
            <a:ext cx="2931587" cy="2344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Y:\data\detdev\atlas_pixels1\FE_I4\Quad2\201305291542562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3625422"/>
            <a:ext cx="28575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546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and to do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1371600"/>
            <a:ext cx="68616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IV characteristics of the assemblies imply that the bump bonding process is working well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Some analysis of the assemblies not performing well is on-going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Higher breakdown voltages and lower leakage currents (particularly on quad assemblies) is observed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 err="1" smtClean="0"/>
              <a:t>paralene</a:t>
            </a:r>
            <a:r>
              <a:rPr lang="en-GB" dirty="0" smtClean="0"/>
              <a:t> coating process does not appear to affect the assembly performance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191000"/>
            <a:ext cx="6470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Complete population of Assembly look-up table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Compile defect analysis of failed and low performing assemblies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5691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298</Words>
  <Application>Microsoft Office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UK Assembly IV Update</vt:lpstr>
      <vt:lpstr>Wafer 2433-14, UK Quad 7. 450um edge and Quad 5, production</vt:lpstr>
      <vt:lpstr>Single assembly SC1, Wafer 2615-19</vt:lpstr>
      <vt:lpstr>Comparison of Assembly IV after Paralene Coating</vt:lpstr>
      <vt:lpstr>Assembly Look-up table</vt:lpstr>
      <vt:lpstr>Defect Gallery of Quad 2</vt:lpstr>
      <vt:lpstr>Summary and to do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McMullen</dc:creator>
  <cp:lastModifiedBy>Thomas McMullen</cp:lastModifiedBy>
  <cp:revision>17</cp:revision>
  <cp:lastPrinted>2013-05-29T10:55:06Z</cp:lastPrinted>
  <dcterms:created xsi:type="dcterms:W3CDTF">2013-05-28T13:37:18Z</dcterms:created>
  <dcterms:modified xsi:type="dcterms:W3CDTF">2013-05-30T08:27:39Z</dcterms:modified>
</cp:coreProperties>
</file>